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8"/>
  </p:notesMasterIdLst>
  <p:sldIdLst>
    <p:sldId id="256" r:id="rId2"/>
    <p:sldId id="349" r:id="rId3"/>
    <p:sldId id="358" r:id="rId4"/>
    <p:sldId id="260" r:id="rId5"/>
    <p:sldId id="264" r:id="rId6"/>
    <p:sldId id="336" r:id="rId7"/>
    <p:sldId id="265" r:id="rId8"/>
    <p:sldId id="355" r:id="rId9"/>
    <p:sldId id="337" r:id="rId10"/>
    <p:sldId id="356" r:id="rId11"/>
    <p:sldId id="357" r:id="rId12"/>
    <p:sldId id="266" r:id="rId13"/>
    <p:sldId id="342" r:id="rId14"/>
    <p:sldId id="343" r:id="rId15"/>
    <p:sldId id="345" r:id="rId16"/>
    <p:sldId id="350" r:id="rId17"/>
    <p:sldId id="351" r:id="rId18"/>
    <p:sldId id="352" r:id="rId19"/>
    <p:sldId id="353" r:id="rId20"/>
    <p:sldId id="268" r:id="rId21"/>
    <p:sldId id="346" r:id="rId22"/>
    <p:sldId id="347" r:id="rId23"/>
    <p:sldId id="348" r:id="rId24"/>
    <p:sldId id="262" r:id="rId25"/>
    <p:sldId id="271" r:id="rId26"/>
    <p:sldId id="273" r:id="rId27"/>
    <p:sldId id="275" r:id="rId28"/>
    <p:sldId id="313" r:id="rId29"/>
    <p:sldId id="274" r:id="rId30"/>
    <p:sldId id="341" r:id="rId31"/>
    <p:sldId id="314" r:id="rId32"/>
    <p:sldId id="315" r:id="rId33"/>
    <p:sldId id="277" r:id="rId34"/>
    <p:sldId id="316" r:id="rId35"/>
    <p:sldId id="278" r:id="rId36"/>
    <p:sldId id="317" r:id="rId37"/>
    <p:sldId id="318" r:id="rId38"/>
    <p:sldId id="282" r:id="rId39"/>
    <p:sldId id="319" r:id="rId40"/>
    <p:sldId id="283" r:id="rId41"/>
    <p:sldId id="320" r:id="rId42"/>
    <p:sldId id="285" r:id="rId43"/>
    <p:sldId id="287" r:id="rId44"/>
    <p:sldId id="288" r:id="rId45"/>
    <p:sldId id="321" r:id="rId46"/>
    <p:sldId id="289" r:id="rId47"/>
    <p:sldId id="322" r:id="rId48"/>
    <p:sldId id="290" r:id="rId49"/>
    <p:sldId id="291" r:id="rId50"/>
    <p:sldId id="292" r:id="rId51"/>
    <p:sldId id="293" r:id="rId52"/>
    <p:sldId id="323" r:id="rId53"/>
    <p:sldId id="326" r:id="rId54"/>
    <p:sldId id="329" r:id="rId55"/>
    <p:sldId id="294" r:id="rId56"/>
    <p:sldId id="324" r:id="rId57"/>
    <p:sldId id="328" r:id="rId58"/>
    <p:sldId id="325" r:id="rId59"/>
    <p:sldId id="331" r:id="rId60"/>
    <p:sldId id="332" r:id="rId61"/>
    <p:sldId id="333" r:id="rId62"/>
    <p:sldId id="334" r:id="rId63"/>
    <p:sldId id="330" r:id="rId64"/>
    <p:sldId id="327" r:id="rId65"/>
    <p:sldId id="310" r:id="rId66"/>
    <p:sldId id="340" r:id="rId67"/>
  </p:sldIdLst>
  <p:sldSz cx="12192000" cy="6858000"/>
  <p:notesSz cx="6858000" cy="9144000"/>
  <p:embeddedFontLst>
    <p:embeddedFont>
      <p:font typeface="Aptos Black" panose="020B0004020202020204" pitchFamily="34" charset="0"/>
      <p:bold r:id="rId69"/>
      <p:boldItalic r:id="rId70"/>
    </p:embeddedFont>
    <p:embeddedFont>
      <p:font typeface="Arial Black" panose="020B0A04020102020204" pitchFamily="34" charset="0"/>
      <p:regular r:id="rId71"/>
      <p:bold r:id="rId72"/>
    </p:embeddedFon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Tahoma" panose="020B0604030504040204" pitchFamily="34" charset="0"/>
      <p:regular r:id="rId77"/>
      <p:bold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DB079C-1D6D-400D-8E53-E892E777C194}" v="20" dt="2024-09-13T17:23:24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7"/>
    <p:restoredTop sz="95270" autoAdjust="0"/>
  </p:normalViewPr>
  <p:slideViewPr>
    <p:cSldViewPr snapToGrid="0">
      <p:cViewPr varScale="1">
        <p:scale>
          <a:sx n="59" d="100"/>
          <a:sy n="59" d="100"/>
        </p:scale>
        <p:origin x="10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Murray" userId="c999e190-f951-4770-87f7-463899b44f54" providerId="ADAL" clId="{84DB079C-1D6D-400D-8E53-E892E777C194}"/>
    <pc:docChg chg="undo redo custSel addSld delSld modSld sldOrd modMainMaster">
      <pc:chgData name="Matthew Murray" userId="c999e190-f951-4770-87f7-463899b44f54" providerId="ADAL" clId="{84DB079C-1D6D-400D-8E53-E892E777C194}" dt="2024-09-13T17:46:42.877" v="431" actId="115"/>
      <pc:docMkLst>
        <pc:docMk/>
      </pc:docMkLst>
      <pc:sldChg chg="del">
        <pc:chgData name="Matthew Murray" userId="c999e190-f951-4770-87f7-463899b44f54" providerId="ADAL" clId="{84DB079C-1D6D-400D-8E53-E892E777C194}" dt="2024-09-13T17:03:13.321" v="109" actId="47"/>
        <pc:sldMkLst>
          <pc:docMk/>
          <pc:sldMk cId="0" sldId="257"/>
        </pc:sldMkLst>
      </pc:sldChg>
      <pc:sldChg chg="addSp delSp modSp del mod">
        <pc:chgData name="Matthew Murray" userId="c999e190-f951-4770-87f7-463899b44f54" providerId="ADAL" clId="{84DB079C-1D6D-400D-8E53-E892E777C194}" dt="2024-09-13T17:25:06.320" v="397" actId="47"/>
        <pc:sldMkLst>
          <pc:docMk/>
          <pc:sldMk cId="0" sldId="259"/>
        </pc:sldMkLst>
        <pc:spChg chg="add del mod">
          <ac:chgData name="Matthew Murray" userId="c999e190-f951-4770-87f7-463899b44f54" providerId="ADAL" clId="{84DB079C-1D6D-400D-8E53-E892E777C194}" dt="2024-09-13T17:20:54.872" v="180" actId="478"/>
          <ac:spMkLst>
            <pc:docMk/>
            <pc:sldMk cId="0" sldId="259"/>
            <ac:spMk id="2" creationId="{2125D9C5-3606-CB0A-3320-CA5FD2659749}"/>
          </ac:spMkLst>
        </pc:spChg>
        <pc:spChg chg="add mod">
          <ac:chgData name="Matthew Murray" userId="c999e190-f951-4770-87f7-463899b44f54" providerId="ADAL" clId="{84DB079C-1D6D-400D-8E53-E892E777C194}" dt="2024-09-13T17:22:12.330" v="230" actId="15"/>
          <ac:spMkLst>
            <pc:docMk/>
            <pc:sldMk cId="0" sldId="259"/>
            <ac:spMk id="4" creationId="{5E677535-33EB-4D5B-38D9-3407BAC54AEB}"/>
          </ac:spMkLst>
        </pc:spChg>
        <pc:spChg chg="del mod">
          <ac:chgData name="Matthew Murray" userId="c999e190-f951-4770-87f7-463899b44f54" providerId="ADAL" clId="{84DB079C-1D6D-400D-8E53-E892E777C194}" dt="2024-09-13T17:21:29.841" v="192" actId="478"/>
          <ac:spMkLst>
            <pc:docMk/>
            <pc:sldMk cId="0" sldId="259"/>
            <ac:spMk id="6" creationId="{BD9FDA68-89FC-2E13-BA71-9F201A422704}"/>
          </ac:spMkLst>
        </pc:spChg>
        <pc:spChg chg="add mod">
          <ac:chgData name="Matthew Murray" userId="c999e190-f951-4770-87f7-463899b44f54" providerId="ADAL" clId="{84DB079C-1D6D-400D-8E53-E892E777C194}" dt="2024-09-13T17:22:18.237" v="241" actId="15"/>
          <ac:spMkLst>
            <pc:docMk/>
            <pc:sldMk cId="0" sldId="259"/>
            <ac:spMk id="7" creationId="{7543EC36-318D-FAB0-2CFE-CAC9D2924849}"/>
          </ac:spMkLst>
        </pc:spChg>
        <pc:spChg chg="add del mod">
          <ac:chgData name="Matthew Murray" userId="c999e190-f951-4770-87f7-463899b44f54" providerId="ADAL" clId="{84DB079C-1D6D-400D-8E53-E892E777C194}" dt="2024-09-13T17:22:10.311" v="226" actId="22"/>
          <ac:spMkLst>
            <pc:docMk/>
            <pc:sldMk cId="0" sldId="259"/>
            <ac:spMk id="9" creationId="{AB9F8158-BD2B-BAB9-9571-E1E805E15882}"/>
          </ac:spMkLst>
        </pc:spChg>
        <pc:spChg chg="mod">
          <ac:chgData name="Matthew Murray" userId="c999e190-f951-4770-87f7-463899b44f54" providerId="ADAL" clId="{84DB079C-1D6D-400D-8E53-E892E777C194}" dt="2024-09-13T17:21:24.075" v="189"/>
          <ac:spMkLst>
            <pc:docMk/>
            <pc:sldMk cId="0" sldId="259"/>
            <ac:spMk id="111" creationId="{00000000-0000-0000-0000-000000000000}"/>
          </ac:spMkLst>
        </pc:spChg>
        <pc:spChg chg="del mod">
          <ac:chgData name="Matthew Murray" userId="c999e190-f951-4770-87f7-463899b44f54" providerId="ADAL" clId="{84DB079C-1D6D-400D-8E53-E892E777C194}" dt="2024-09-13T17:20:36.892" v="174" actId="478"/>
          <ac:spMkLst>
            <pc:docMk/>
            <pc:sldMk cId="0" sldId="259"/>
            <ac:spMk id="112" creationId="{00000000-0000-0000-0000-000000000000}"/>
          </ac:spMkLst>
        </pc:spChg>
      </pc:sldChg>
      <pc:sldChg chg="modSp mod">
        <pc:chgData name="Matthew Murray" userId="c999e190-f951-4770-87f7-463899b44f54" providerId="ADAL" clId="{84DB079C-1D6D-400D-8E53-E892E777C194}" dt="2024-09-13T17:25:27.567" v="398" actId="12"/>
        <pc:sldMkLst>
          <pc:docMk/>
          <pc:sldMk cId="0" sldId="260"/>
        </pc:sldMkLst>
        <pc:spChg chg="mod">
          <ac:chgData name="Matthew Murray" userId="c999e190-f951-4770-87f7-463899b44f54" providerId="ADAL" clId="{84DB079C-1D6D-400D-8E53-E892E777C194}" dt="2024-09-13T17:25:27.567" v="398" actId="12"/>
          <ac:spMkLst>
            <pc:docMk/>
            <pc:sldMk cId="0" sldId="260"/>
            <ac:spMk id="123" creationId="{00000000-0000-0000-0000-000000000000}"/>
          </ac:spMkLst>
        </pc:spChg>
      </pc:sldChg>
      <pc:sldChg chg="modSp add mod">
        <pc:chgData name="Matthew Murray" userId="c999e190-f951-4770-87f7-463899b44f54" providerId="ADAL" clId="{84DB079C-1D6D-400D-8E53-E892E777C194}" dt="2024-09-13T17:25:41.924" v="399" actId="12"/>
        <pc:sldMkLst>
          <pc:docMk/>
          <pc:sldMk cId="0" sldId="264"/>
        </pc:sldMkLst>
        <pc:spChg chg="mod">
          <ac:chgData name="Matthew Murray" userId="c999e190-f951-4770-87f7-463899b44f54" providerId="ADAL" clId="{84DB079C-1D6D-400D-8E53-E892E777C194}" dt="2024-09-13T17:25:41.924" v="399" actId="12"/>
          <ac:spMkLst>
            <pc:docMk/>
            <pc:sldMk cId="0" sldId="264"/>
            <ac:spMk id="151" creationId="{00000000-0000-0000-0000-000000000000}"/>
          </ac:spMkLst>
        </pc:spChg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0" sldId="265"/>
        </pc:sldMkLst>
      </pc:sldChg>
      <pc:sldChg chg="delSp modSp add mod">
        <pc:chgData name="Matthew Murray" userId="c999e190-f951-4770-87f7-463899b44f54" providerId="ADAL" clId="{84DB079C-1D6D-400D-8E53-E892E777C194}" dt="2024-09-13T17:27:37.580" v="411" actId="12"/>
        <pc:sldMkLst>
          <pc:docMk/>
          <pc:sldMk cId="0" sldId="266"/>
        </pc:sldMkLst>
        <pc:spChg chg="mod">
          <ac:chgData name="Matthew Murray" userId="c999e190-f951-4770-87f7-463899b44f54" providerId="ADAL" clId="{84DB079C-1D6D-400D-8E53-E892E777C194}" dt="2024-09-13T17:27:37.580" v="411" actId="12"/>
          <ac:spMkLst>
            <pc:docMk/>
            <pc:sldMk cId="0" sldId="266"/>
            <ac:spMk id="171" creationId="{00000000-0000-0000-0000-000000000000}"/>
          </ac:spMkLst>
        </pc:spChg>
        <pc:spChg chg="del">
          <ac:chgData name="Matthew Murray" userId="c999e190-f951-4770-87f7-463899b44f54" providerId="ADAL" clId="{84DB079C-1D6D-400D-8E53-E892E777C194}" dt="2024-09-13T17:07:25.366" v="127" actId="478"/>
          <ac:spMkLst>
            <pc:docMk/>
            <pc:sldMk cId="0" sldId="266"/>
            <ac:spMk id="174" creationId="{00000000-0000-0000-0000-000000000000}"/>
          </ac:spMkLst>
        </pc:spChg>
      </pc:sldChg>
      <pc:sldChg chg="add del">
        <pc:chgData name="Matthew Murray" userId="c999e190-f951-4770-87f7-463899b44f54" providerId="ADAL" clId="{84DB079C-1D6D-400D-8E53-E892E777C194}" dt="2024-09-13T17:06:09.781" v="116" actId="47"/>
        <pc:sldMkLst>
          <pc:docMk/>
          <pc:sldMk cId="0" sldId="267"/>
        </pc:sldMkLst>
      </pc:sldChg>
      <pc:sldChg chg="ord">
        <pc:chgData name="Matthew Murray" userId="c999e190-f951-4770-87f7-463899b44f54" providerId="ADAL" clId="{84DB079C-1D6D-400D-8E53-E892E777C194}" dt="2024-09-13T17:00:42.498" v="45"/>
        <pc:sldMkLst>
          <pc:docMk/>
          <pc:sldMk cId="0" sldId="268"/>
        </pc:sldMkLst>
      </pc:sldChg>
      <pc:sldChg chg="modSp mod">
        <pc:chgData name="Matthew Murray" userId="c999e190-f951-4770-87f7-463899b44f54" providerId="ADAL" clId="{84DB079C-1D6D-400D-8E53-E892E777C194}" dt="2024-09-13T17:46:42.877" v="431" actId="115"/>
        <pc:sldMkLst>
          <pc:docMk/>
          <pc:sldMk cId="0" sldId="310"/>
        </pc:sldMkLst>
        <pc:spChg chg="mod">
          <ac:chgData name="Matthew Murray" userId="c999e190-f951-4770-87f7-463899b44f54" providerId="ADAL" clId="{84DB079C-1D6D-400D-8E53-E892E777C194}" dt="2024-09-13T17:46:42.877" v="431" actId="115"/>
          <ac:spMkLst>
            <pc:docMk/>
            <pc:sldMk cId="0" sldId="310"/>
            <ac:spMk id="544" creationId="{00000000-0000-0000-0000-000000000000}"/>
          </ac:spMkLst>
        </pc:spChg>
      </pc:sldChg>
      <pc:sldChg chg="modSp mod">
        <pc:chgData name="Matthew Murray" userId="c999e190-f951-4770-87f7-463899b44f54" providerId="ADAL" clId="{84DB079C-1D6D-400D-8E53-E892E777C194}" dt="2024-09-13T17:45:17.383" v="421" actId="27636"/>
        <pc:sldMkLst>
          <pc:docMk/>
          <pc:sldMk cId="4290778197" sldId="314"/>
        </pc:sldMkLst>
        <pc:spChg chg="mod">
          <ac:chgData name="Matthew Murray" userId="c999e190-f951-4770-87f7-463899b44f54" providerId="ADAL" clId="{84DB079C-1D6D-400D-8E53-E892E777C194}" dt="2024-09-13T17:45:17.383" v="421" actId="27636"/>
          <ac:spMkLst>
            <pc:docMk/>
            <pc:sldMk cId="4290778197" sldId="314"/>
            <ac:spMk id="3" creationId="{2013A2C7-C983-F190-5AF0-733190EACB6F}"/>
          </ac:spMkLst>
        </pc:spChg>
      </pc:sldChg>
      <pc:sldChg chg="modSp mod">
        <pc:chgData name="Matthew Murray" userId="c999e190-f951-4770-87f7-463899b44f54" providerId="ADAL" clId="{84DB079C-1D6D-400D-8E53-E892E777C194}" dt="2024-09-13T17:46:08.959" v="427" actId="2711"/>
        <pc:sldMkLst>
          <pc:docMk/>
          <pc:sldMk cId="1418232903" sldId="316"/>
        </pc:sldMkLst>
        <pc:spChg chg="mod">
          <ac:chgData name="Matthew Murray" userId="c999e190-f951-4770-87f7-463899b44f54" providerId="ADAL" clId="{84DB079C-1D6D-400D-8E53-E892E777C194}" dt="2024-09-13T17:46:08.959" v="427" actId="2711"/>
          <ac:spMkLst>
            <pc:docMk/>
            <pc:sldMk cId="1418232903" sldId="316"/>
            <ac:spMk id="3" creationId="{B736DCBB-D417-919A-256D-19FC4BB631CA}"/>
          </ac:spMkLst>
        </pc:spChg>
      </pc:sldChg>
      <pc:sldChg chg="modSp mod">
        <pc:chgData name="Matthew Murray" userId="c999e190-f951-4770-87f7-463899b44f54" providerId="ADAL" clId="{84DB079C-1D6D-400D-8E53-E892E777C194}" dt="2024-09-13T17:46:01.643" v="426" actId="2711"/>
        <pc:sldMkLst>
          <pc:docMk/>
          <pc:sldMk cId="3519322442" sldId="317"/>
        </pc:sldMkLst>
        <pc:spChg chg="mod">
          <ac:chgData name="Matthew Murray" userId="c999e190-f951-4770-87f7-463899b44f54" providerId="ADAL" clId="{84DB079C-1D6D-400D-8E53-E892E777C194}" dt="2024-09-13T17:46:01.643" v="426" actId="2711"/>
          <ac:spMkLst>
            <pc:docMk/>
            <pc:sldMk cId="3519322442" sldId="317"/>
            <ac:spMk id="3" creationId="{C1B437F9-B2BE-F8A5-346A-A5ED56A0D232}"/>
          </ac:spMkLst>
        </pc:spChg>
      </pc:sldChg>
      <pc:sldChg chg="modSp add mod">
        <pc:chgData name="Matthew Murray" userId="c999e190-f951-4770-87f7-463899b44f54" providerId="ADAL" clId="{84DB079C-1D6D-400D-8E53-E892E777C194}" dt="2024-09-13T17:26:04.981" v="400" actId="255"/>
        <pc:sldMkLst>
          <pc:docMk/>
          <pc:sldMk cId="3019872858" sldId="336"/>
        </pc:sldMkLst>
        <pc:spChg chg="mod">
          <ac:chgData name="Matthew Murray" userId="c999e190-f951-4770-87f7-463899b44f54" providerId="ADAL" clId="{84DB079C-1D6D-400D-8E53-E892E777C194}" dt="2024-09-13T17:26:04.981" v="400" actId="255"/>
          <ac:spMkLst>
            <pc:docMk/>
            <pc:sldMk cId="3019872858" sldId="336"/>
            <ac:spMk id="3" creationId="{77A1B985-6888-8253-546C-8538F70016DD}"/>
          </ac:spMkLst>
        </pc:spChg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4080757283" sldId="337"/>
        </pc:sldMkLst>
      </pc:sldChg>
      <pc:sldChg chg="add del">
        <pc:chgData name="Matthew Murray" userId="c999e190-f951-4770-87f7-463899b44f54" providerId="ADAL" clId="{84DB079C-1D6D-400D-8E53-E892E777C194}" dt="2024-09-13T17:06:51.151" v="122" actId="47"/>
        <pc:sldMkLst>
          <pc:docMk/>
          <pc:sldMk cId="1665819615" sldId="338"/>
        </pc:sldMkLst>
      </pc:sldChg>
      <pc:sldChg chg="add del">
        <pc:chgData name="Matthew Murray" userId="c999e190-f951-4770-87f7-463899b44f54" providerId="ADAL" clId="{84DB079C-1D6D-400D-8E53-E892E777C194}" dt="2024-09-13T17:07:14.247" v="126" actId="47"/>
        <pc:sldMkLst>
          <pc:docMk/>
          <pc:sldMk cId="1978549496" sldId="339"/>
        </pc:sldMkLst>
      </pc:sldChg>
      <pc:sldChg chg="modSp mod">
        <pc:chgData name="Matthew Murray" userId="c999e190-f951-4770-87f7-463899b44f54" providerId="ADAL" clId="{84DB079C-1D6D-400D-8E53-E892E777C194}" dt="2024-09-13T17:02:29.157" v="108" actId="14100"/>
        <pc:sldMkLst>
          <pc:docMk/>
          <pc:sldMk cId="2007339511" sldId="341"/>
        </pc:sldMkLst>
        <pc:spChg chg="mod">
          <ac:chgData name="Matthew Murray" userId="c999e190-f951-4770-87f7-463899b44f54" providerId="ADAL" clId="{84DB079C-1D6D-400D-8E53-E892E777C194}" dt="2024-09-13T17:02:29.157" v="108" actId="14100"/>
          <ac:spMkLst>
            <pc:docMk/>
            <pc:sldMk cId="2007339511" sldId="341"/>
            <ac:spMk id="3" creationId="{30F07837-1014-C150-6A9A-D757123D3FD2}"/>
          </ac:spMkLst>
        </pc:spChg>
      </pc:sldChg>
      <pc:sldChg chg="modSp add mod">
        <pc:chgData name="Matthew Murray" userId="c999e190-f951-4770-87f7-463899b44f54" providerId="ADAL" clId="{84DB079C-1D6D-400D-8E53-E892E777C194}" dt="2024-09-13T17:27:49.364" v="413" actId="20577"/>
        <pc:sldMkLst>
          <pc:docMk/>
          <pc:sldMk cId="3661606075" sldId="342"/>
        </pc:sldMkLst>
        <pc:spChg chg="mod">
          <ac:chgData name="Matthew Murray" userId="c999e190-f951-4770-87f7-463899b44f54" providerId="ADAL" clId="{84DB079C-1D6D-400D-8E53-E892E777C194}" dt="2024-09-13T17:07:40.196" v="128" actId="255"/>
          <ac:spMkLst>
            <pc:docMk/>
            <pc:sldMk cId="3661606075" sldId="342"/>
            <ac:spMk id="2" creationId="{E2792AAE-08A5-510D-71BF-95A20A713951}"/>
          </ac:spMkLst>
        </pc:spChg>
        <pc:spChg chg="mod">
          <ac:chgData name="Matthew Murray" userId="c999e190-f951-4770-87f7-463899b44f54" providerId="ADAL" clId="{84DB079C-1D6D-400D-8E53-E892E777C194}" dt="2024-09-13T17:27:49.364" v="413" actId="20577"/>
          <ac:spMkLst>
            <pc:docMk/>
            <pc:sldMk cId="3661606075" sldId="342"/>
            <ac:spMk id="3" creationId="{69E2235D-2E91-993F-DC40-1CA81DDB48A8}"/>
          </ac:spMkLst>
        </pc:spChg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3089696040" sldId="343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2289587046" sldId="345"/>
        </pc:sldMkLst>
      </pc:sldChg>
      <pc:sldChg chg="del">
        <pc:chgData name="Matthew Murray" userId="c999e190-f951-4770-87f7-463899b44f54" providerId="ADAL" clId="{84DB079C-1D6D-400D-8E53-E892E777C194}" dt="2024-09-13T17:00:35.749" v="42" actId="47"/>
        <pc:sldMkLst>
          <pc:docMk/>
          <pc:sldMk cId="4049804435" sldId="345"/>
        </pc:sldMkLst>
      </pc:sldChg>
      <pc:sldChg chg="modSp mod">
        <pc:chgData name="Matthew Murray" userId="c999e190-f951-4770-87f7-463899b44f54" providerId="ADAL" clId="{84DB079C-1D6D-400D-8E53-E892E777C194}" dt="2024-09-13T17:29:31.770" v="417" actId="12"/>
        <pc:sldMkLst>
          <pc:docMk/>
          <pc:sldMk cId="1117111841" sldId="346"/>
        </pc:sldMkLst>
        <pc:spChg chg="mod">
          <ac:chgData name="Matthew Murray" userId="c999e190-f951-4770-87f7-463899b44f54" providerId="ADAL" clId="{84DB079C-1D6D-400D-8E53-E892E777C194}" dt="2024-09-13T17:29:31.770" v="417" actId="12"/>
          <ac:spMkLst>
            <pc:docMk/>
            <pc:sldMk cId="1117111841" sldId="346"/>
            <ac:spMk id="3" creationId="{EEA07511-5822-C7EC-4F18-1EB130CD5886}"/>
          </ac:spMkLst>
        </pc:spChg>
      </pc:sldChg>
      <pc:sldChg chg="modSp add mod ord">
        <pc:chgData name="Matthew Murray" userId="c999e190-f951-4770-87f7-463899b44f54" providerId="ADAL" clId="{84DB079C-1D6D-400D-8E53-E892E777C194}" dt="2024-09-13T16:58:31.733" v="22" actId="20577"/>
        <pc:sldMkLst>
          <pc:docMk/>
          <pc:sldMk cId="0" sldId="349"/>
        </pc:sldMkLst>
        <pc:spChg chg="mod">
          <ac:chgData name="Matthew Murray" userId="c999e190-f951-4770-87f7-463899b44f54" providerId="ADAL" clId="{84DB079C-1D6D-400D-8E53-E892E777C194}" dt="2024-09-13T16:58:03.415" v="6" actId="5793"/>
          <ac:spMkLst>
            <pc:docMk/>
            <pc:sldMk cId="0" sldId="349"/>
            <ac:spMk id="3" creationId="{B9487193-B08D-BE3A-E97B-DCCB7144840F}"/>
          </ac:spMkLst>
        </pc:spChg>
        <pc:spChg chg="mod">
          <ac:chgData name="Matthew Murray" userId="c999e190-f951-4770-87f7-463899b44f54" providerId="ADAL" clId="{84DB079C-1D6D-400D-8E53-E892E777C194}" dt="2024-09-13T16:58:31.733" v="22" actId="20577"/>
          <ac:spMkLst>
            <pc:docMk/>
            <pc:sldMk cId="0" sldId="349"/>
            <ac:spMk id="98" creationId="{00000000-0000-0000-0000-000000000000}"/>
          </ac:spMkLst>
        </pc:spChg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12032647" sldId="350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1903247953" sldId="351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3426119532" sldId="352"/>
        </pc:sldMkLst>
      </pc:sldChg>
      <pc:sldChg chg="add">
        <pc:chgData name="Matthew Murray" userId="c999e190-f951-4770-87f7-463899b44f54" providerId="ADAL" clId="{84DB079C-1D6D-400D-8E53-E892E777C194}" dt="2024-09-13T17:01:20.743" v="46"/>
        <pc:sldMkLst>
          <pc:docMk/>
          <pc:sldMk cId="4236253158" sldId="353"/>
        </pc:sldMkLst>
      </pc:sldChg>
      <pc:sldChg chg="modSp new mod">
        <pc:chgData name="Matthew Murray" userId="c999e190-f951-4770-87f7-463899b44f54" providerId="ADAL" clId="{84DB079C-1D6D-400D-8E53-E892E777C194}" dt="2024-09-13T17:01:28.345" v="63" actId="20577"/>
        <pc:sldMkLst>
          <pc:docMk/>
          <pc:sldMk cId="577669762" sldId="354"/>
        </pc:sldMkLst>
        <pc:spChg chg="mod">
          <ac:chgData name="Matthew Murray" userId="c999e190-f951-4770-87f7-463899b44f54" providerId="ADAL" clId="{84DB079C-1D6D-400D-8E53-E892E777C194}" dt="2024-09-13T17:01:28.345" v="63" actId="20577"/>
          <ac:spMkLst>
            <pc:docMk/>
            <pc:sldMk cId="577669762" sldId="354"/>
            <ac:spMk id="2" creationId="{0A94F155-D459-352A-5F97-A6C15E69B663}"/>
          </ac:spMkLst>
        </pc:spChg>
      </pc:sldChg>
      <pc:sldChg chg="addSp modSp new mod">
        <pc:chgData name="Matthew Murray" userId="c999e190-f951-4770-87f7-463899b44f54" providerId="ADAL" clId="{84DB079C-1D6D-400D-8E53-E892E777C194}" dt="2024-09-13T17:27:02.462" v="410" actId="15"/>
        <pc:sldMkLst>
          <pc:docMk/>
          <pc:sldMk cId="499370972" sldId="355"/>
        </pc:sldMkLst>
        <pc:spChg chg="mod">
          <ac:chgData name="Matthew Murray" userId="c999e190-f951-4770-87f7-463899b44f54" providerId="ADAL" clId="{84DB079C-1D6D-400D-8E53-E892E777C194}" dt="2024-09-13T17:05:45.932" v="113"/>
          <ac:spMkLst>
            <pc:docMk/>
            <pc:sldMk cId="499370972" sldId="355"/>
            <ac:spMk id="2" creationId="{476EA381-4ADD-F57E-7352-39C8E134EDE2}"/>
          </ac:spMkLst>
        </pc:spChg>
        <pc:spChg chg="mod">
          <ac:chgData name="Matthew Murray" userId="c999e190-f951-4770-87f7-463899b44f54" providerId="ADAL" clId="{84DB079C-1D6D-400D-8E53-E892E777C194}" dt="2024-09-13T17:27:02.462" v="410" actId="15"/>
          <ac:spMkLst>
            <pc:docMk/>
            <pc:sldMk cId="499370972" sldId="355"/>
            <ac:spMk id="3" creationId="{9DD06E43-EEC9-EB73-60F5-2AE2E92D79AF}"/>
          </ac:spMkLst>
        </pc:spChg>
        <pc:picChg chg="add mod">
          <ac:chgData name="Matthew Murray" userId="c999e190-f951-4770-87f7-463899b44f54" providerId="ADAL" clId="{84DB079C-1D6D-400D-8E53-E892E777C194}" dt="2024-09-13T17:06:00.627" v="115"/>
          <ac:picMkLst>
            <pc:docMk/>
            <pc:sldMk cId="499370972" sldId="355"/>
            <ac:picMk id="4" creationId="{8E7ABFBB-A60F-ABFF-9C4A-A95E07C2D554}"/>
          </ac:picMkLst>
        </pc:picChg>
        <pc:picChg chg="add mod">
          <ac:chgData name="Matthew Murray" userId="c999e190-f951-4770-87f7-463899b44f54" providerId="ADAL" clId="{84DB079C-1D6D-400D-8E53-E892E777C194}" dt="2024-09-13T17:06:00.627" v="115"/>
          <ac:picMkLst>
            <pc:docMk/>
            <pc:sldMk cId="499370972" sldId="355"/>
            <ac:picMk id="5" creationId="{11B5F4BF-83CF-3D31-9E4E-C3C3E88A6ADF}"/>
          </ac:picMkLst>
        </pc:picChg>
      </pc:sldChg>
      <pc:sldChg chg="new del">
        <pc:chgData name="Matthew Murray" userId="c999e190-f951-4770-87f7-463899b44f54" providerId="ADAL" clId="{84DB079C-1D6D-400D-8E53-E892E777C194}" dt="2024-09-13T17:05:30.415" v="111" actId="680"/>
        <pc:sldMkLst>
          <pc:docMk/>
          <pc:sldMk cId="1128584578" sldId="355"/>
        </pc:sldMkLst>
      </pc:sldChg>
      <pc:sldChg chg="addSp modSp new mod">
        <pc:chgData name="Matthew Murray" userId="c999e190-f951-4770-87f7-463899b44f54" providerId="ADAL" clId="{84DB079C-1D6D-400D-8E53-E892E777C194}" dt="2024-09-13T17:06:40.198" v="121"/>
        <pc:sldMkLst>
          <pc:docMk/>
          <pc:sldMk cId="3960540948" sldId="356"/>
        </pc:sldMkLst>
        <pc:spChg chg="mod">
          <ac:chgData name="Matthew Murray" userId="c999e190-f951-4770-87f7-463899b44f54" providerId="ADAL" clId="{84DB079C-1D6D-400D-8E53-E892E777C194}" dt="2024-09-13T17:06:25.934" v="118"/>
          <ac:spMkLst>
            <pc:docMk/>
            <pc:sldMk cId="3960540948" sldId="356"/>
            <ac:spMk id="2" creationId="{52F33522-5325-E9A8-FD57-6E5F98A36D81}"/>
          </ac:spMkLst>
        </pc:spChg>
        <pc:spChg chg="mod">
          <ac:chgData name="Matthew Murray" userId="c999e190-f951-4770-87f7-463899b44f54" providerId="ADAL" clId="{84DB079C-1D6D-400D-8E53-E892E777C194}" dt="2024-09-13T17:06:36.381" v="120" actId="14100"/>
          <ac:spMkLst>
            <pc:docMk/>
            <pc:sldMk cId="3960540948" sldId="356"/>
            <ac:spMk id="3" creationId="{7DA88AF4-4362-DCF2-FB3C-3147486BE0D3}"/>
          </ac:spMkLst>
        </pc:spChg>
        <pc:picChg chg="add mod">
          <ac:chgData name="Matthew Murray" userId="c999e190-f951-4770-87f7-463899b44f54" providerId="ADAL" clId="{84DB079C-1D6D-400D-8E53-E892E777C194}" dt="2024-09-13T17:06:40.198" v="121"/>
          <ac:picMkLst>
            <pc:docMk/>
            <pc:sldMk cId="3960540948" sldId="356"/>
            <ac:picMk id="4" creationId="{0E80E627-9991-8F2D-1CBE-151F0AD72B8A}"/>
          </ac:picMkLst>
        </pc:picChg>
      </pc:sldChg>
      <pc:sldChg chg="modSp new mod">
        <pc:chgData name="Matthew Murray" userId="c999e190-f951-4770-87f7-463899b44f54" providerId="ADAL" clId="{84DB079C-1D6D-400D-8E53-E892E777C194}" dt="2024-09-13T17:07:10.014" v="125"/>
        <pc:sldMkLst>
          <pc:docMk/>
          <pc:sldMk cId="1186163546" sldId="357"/>
        </pc:sldMkLst>
        <pc:spChg chg="mod">
          <ac:chgData name="Matthew Murray" userId="c999e190-f951-4770-87f7-463899b44f54" providerId="ADAL" clId="{84DB079C-1D6D-400D-8E53-E892E777C194}" dt="2024-09-13T17:07:06.825" v="124"/>
          <ac:spMkLst>
            <pc:docMk/>
            <pc:sldMk cId="1186163546" sldId="357"/>
            <ac:spMk id="2" creationId="{604C1165-99C0-9CB8-CE51-87C98C388C3F}"/>
          </ac:spMkLst>
        </pc:spChg>
        <pc:spChg chg="mod">
          <ac:chgData name="Matthew Murray" userId="c999e190-f951-4770-87f7-463899b44f54" providerId="ADAL" clId="{84DB079C-1D6D-400D-8E53-E892E777C194}" dt="2024-09-13T17:07:10.014" v="125"/>
          <ac:spMkLst>
            <pc:docMk/>
            <pc:sldMk cId="1186163546" sldId="357"/>
            <ac:spMk id="3" creationId="{A7AE363F-F2B2-E595-F5C8-AE9C50939922}"/>
          </ac:spMkLst>
        </pc:spChg>
      </pc:sldChg>
      <pc:sldChg chg="addSp modSp new mod">
        <pc:chgData name="Matthew Murray" userId="c999e190-f951-4770-87f7-463899b44f54" providerId="ADAL" clId="{84DB079C-1D6D-400D-8E53-E892E777C194}" dt="2024-09-13T17:25:00.284" v="396" actId="1035"/>
        <pc:sldMkLst>
          <pc:docMk/>
          <pc:sldMk cId="2404236115" sldId="358"/>
        </pc:sldMkLst>
        <pc:spChg chg="mod">
          <ac:chgData name="Matthew Murray" userId="c999e190-f951-4770-87f7-463899b44f54" providerId="ADAL" clId="{84DB079C-1D6D-400D-8E53-E892E777C194}" dt="2024-09-13T17:22:32.644" v="243"/>
          <ac:spMkLst>
            <pc:docMk/>
            <pc:sldMk cId="2404236115" sldId="358"/>
            <ac:spMk id="2" creationId="{7A6865BE-1B10-07C8-1780-09171E22B116}"/>
          </ac:spMkLst>
        </pc:spChg>
        <pc:spChg chg="mod">
          <ac:chgData name="Matthew Murray" userId="c999e190-f951-4770-87f7-463899b44f54" providerId="ADAL" clId="{84DB079C-1D6D-400D-8E53-E892E777C194}" dt="2024-09-13T17:24:49.238" v="329" actId="1035"/>
          <ac:spMkLst>
            <pc:docMk/>
            <pc:sldMk cId="2404236115" sldId="358"/>
            <ac:spMk id="3" creationId="{4FDC2060-5220-B6A2-137A-7789415CCFD6}"/>
          </ac:spMkLst>
        </pc:spChg>
        <pc:spChg chg="add mod">
          <ac:chgData name="Matthew Murray" userId="c999e190-f951-4770-87f7-463899b44f54" providerId="ADAL" clId="{84DB079C-1D6D-400D-8E53-E892E777C194}" dt="2024-09-13T17:24:54.336" v="354" actId="1035"/>
          <ac:spMkLst>
            <pc:docMk/>
            <pc:sldMk cId="2404236115" sldId="358"/>
            <ac:spMk id="6" creationId="{2930082C-D2E0-6EA1-3134-2C1C5CE9E8DF}"/>
          </ac:spMkLst>
        </pc:spChg>
        <pc:spChg chg="add mod">
          <ac:chgData name="Matthew Murray" userId="c999e190-f951-4770-87f7-463899b44f54" providerId="ADAL" clId="{84DB079C-1D6D-400D-8E53-E892E777C194}" dt="2024-09-13T17:25:00.284" v="396" actId="1035"/>
          <ac:spMkLst>
            <pc:docMk/>
            <pc:sldMk cId="2404236115" sldId="358"/>
            <ac:spMk id="7" creationId="{954FB751-6FD8-F683-843C-4A8C959E4C54}"/>
          </ac:spMkLst>
        </pc:spChg>
        <pc:picChg chg="add mod">
          <ac:chgData name="Matthew Murray" userId="c999e190-f951-4770-87f7-463899b44f54" providerId="ADAL" clId="{84DB079C-1D6D-400D-8E53-E892E777C194}" dt="2024-09-13T17:23:07.722" v="259"/>
          <ac:picMkLst>
            <pc:docMk/>
            <pc:sldMk cId="2404236115" sldId="358"/>
            <ac:picMk id="4" creationId="{216C1006-D1AD-600E-6F9D-3FF19F888541}"/>
          </ac:picMkLst>
        </pc:picChg>
        <pc:picChg chg="add mod">
          <ac:chgData name="Matthew Murray" userId="c999e190-f951-4770-87f7-463899b44f54" providerId="ADAL" clId="{84DB079C-1D6D-400D-8E53-E892E777C194}" dt="2024-09-13T17:23:07.722" v="259"/>
          <ac:picMkLst>
            <pc:docMk/>
            <pc:sldMk cId="2404236115" sldId="358"/>
            <ac:picMk id="5" creationId="{759EB80E-6E6A-2CE7-95F4-5630EB34BE0A}"/>
          </ac:picMkLst>
        </pc:picChg>
      </pc:sldChg>
      <pc:sldChg chg="new del">
        <pc:chgData name="Matthew Murray" userId="c999e190-f951-4770-87f7-463899b44f54" providerId="ADAL" clId="{84DB079C-1D6D-400D-8E53-E892E777C194}" dt="2024-09-13T17:19:28.325" v="153" actId="680"/>
        <pc:sldMkLst>
          <pc:docMk/>
          <pc:sldMk cId="4156140498" sldId="358"/>
        </pc:sldMkLst>
      </pc:sldChg>
      <pc:sldMasterChg chg="modSldLayout">
        <pc:chgData name="Matthew Murray" userId="c999e190-f951-4770-87f7-463899b44f54" providerId="ADAL" clId="{84DB079C-1D6D-400D-8E53-E892E777C194}" dt="2024-09-13T17:17:33.783" v="151" actId="1076"/>
        <pc:sldMasterMkLst>
          <pc:docMk/>
          <pc:sldMasterMk cId="0" sldId="2147483659"/>
        </pc:sldMasterMkLst>
        <pc:sldLayoutChg chg="modSp mod">
          <pc:chgData name="Matthew Murray" userId="c999e190-f951-4770-87f7-463899b44f54" providerId="ADAL" clId="{84DB079C-1D6D-400D-8E53-E892E777C194}" dt="2024-09-13T17:17:33.783" v="151" actId="1076"/>
          <pc:sldLayoutMkLst>
            <pc:docMk/>
            <pc:sldMasterMk cId="0" sldId="2147483659"/>
            <pc:sldLayoutMk cId="0" sldId="2147483656"/>
          </pc:sldLayoutMkLst>
          <pc:spChg chg="mod">
            <ac:chgData name="Matthew Murray" userId="c999e190-f951-4770-87f7-463899b44f54" providerId="ADAL" clId="{84DB079C-1D6D-400D-8E53-E892E777C194}" dt="2024-09-13T17:17:33.783" v="151" actId="1076"/>
            <ac:spMkLst>
              <pc:docMk/>
              <pc:sldMasterMk cId="0" sldId="2147483659"/>
              <pc:sldLayoutMk cId="0" sldId="2147483656"/>
              <ac:spMk id="7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23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We’re going to stick to Git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industry standard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widely known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most resources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9574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oit.colorado.edu/services/business-services/github-enterpris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zenodo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7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esearchComputing/git_github_in_depth_short_course" TargetMode="External"/><Relationship Id="rId5" Type="http://schemas.openxmlformats.org/officeDocument/2006/relationships/hyperlink" Target="http://www.colorado.edu/crdds/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authentication/keeping-your-account-and-data-secure/managing-your-personal-access-token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authentication/connecting-to-github-with-ssh/generating-a-new-ssh-key-and-adding-it-to-the-ssh-agen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pixabay.com/en/warning-hazard-sign-icon-bio-145059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pixabay.com/en/warning-hazard-sign-icon-bio-145059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mohal-k/git-tutoria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using-branches/git-merge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rdd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education.github.com/pack" TargetMode="External"/><Relationship Id="rId4" Type="http://schemas.openxmlformats.org/officeDocument/2006/relationships/hyperlink" Target="https://swcarpentry.github.io/git-novice/index.html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github.com/ResearchComputing/git_github_in_depth_short_cours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Git and GitHub In-depth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3522-5325-E9A8-FD57-6E5F98A3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is it called “Git”?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88AF4-4362-DCF2-FB3C-3147486BE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818133" cy="4163129"/>
          </a:xfrm>
        </p:spPr>
        <p:txBody>
          <a:bodyPr/>
          <a:lstStyle/>
          <a:p>
            <a:pPr algn="l"/>
            <a:r>
              <a:rPr lang="en-US" sz="2800" dirty="0"/>
              <a:t>Linus Torvalds: </a:t>
            </a:r>
            <a:r>
              <a:rPr lang="en-US" sz="2800" b="0" i="0" dirty="0">
                <a:solidFill>
                  <a:srgbClr val="000000"/>
                </a:solidFill>
                <a:effectLst/>
              </a:rPr>
              <a:t>"I'm an egotistical bastard, and I name all my projects after myself. First 'Linux', now 'Git’”.</a:t>
            </a:r>
          </a:p>
          <a:p>
            <a:pPr algn="l"/>
            <a:r>
              <a:rPr lang="en-US" sz="2800" dirty="0">
                <a:solidFill>
                  <a:srgbClr val="000000"/>
                </a:solidFill>
              </a:rPr>
              <a:t>Git: “A silly, incompetent, stupid or annoying person (usually a man).” (</a:t>
            </a:r>
            <a:r>
              <a:rPr lang="en-US" sz="2800" dirty="0" err="1">
                <a:solidFill>
                  <a:srgbClr val="000000"/>
                </a:solidFill>
              </a:rPr>
              <a:t>Wikitionary</a:t>
            </a:r>
            <a:r>
              <a:rPr lang="en-US" sz="2800" dirty="0">
                <a:solidFill>
                  <a:srgbClr val="000000"/>
                </a:solidFill>
              </a:rPr>
              <a:t>)</a:t>
            </a:r>
            <a:endParaRPr lang="en-US" sz="2800" b="0" i="0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0E627-9991-8F2D-1CBE-151F0AD7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21" y="1687037"/>
            <a:ext cx="5785210" cy="41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4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1165-99C0-9CB8-CE51-87C98C38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GitHub?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E363F-F2B2-E595-F5C8-AE9C50939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GitHub is a Microsoft </a:t>
            </a:r>
            <a:r>
              <a:rPr lang="en-US" sz="2200" b="0" i="0" dirty="0">
                <a:solidFill>
                  <a:srgbClr val="202122"/>
                </a:solidFill>
                <a:effectLst/>
              </a:rPr>
              <a:t>subsidiary</a:t>
            </a:r>
            <a:r>
              <a:rPr lang="en-US" sz="2200" dirty="0"/>
              <a:t> that offers cloud hosting for Git repositories</a:t>
            </a:r>
          </a:p>
          <a:p>
            <a:r>
              <a:rPr lang="en-US" sz="2200" dirty="0"/>
              <a:t>Provides a GUI (Graphical User Interface) for Git</a:t>
            </a:r>
          </a:p>
          <a:p>
            <a:pPr lvl="1"/>
            <a:r>
              <a:rPr lang="en-US" sz="2000" dirty="0"/>
              <a:t>Not all features are available in the GitHub Desktop client</a:t>
            </a:r>
          </a:p>
          <a:p>
            <a:r>
              <a:rPr lang="en-US" sz="2200" dirty="0"/>
              <a:t>Allows for easy collaboration and sharing</a:t>
            </a:r>
          </a:p>
          <a:p>
            <a:pPr lvl="1"/>
            <a:r>
              <a:rPr lang="en-US" sz="2000" dirty="0"/>
              <a:t>Issue queues for bugs and features, pull requests, and more</a:t>
            </a:r>
          </a:p>
          <a:p>
            <a:r>
              <a:rPr lang="en-US" sz="2200" dirty="0"/>
              <a:t>GitHub basic is free (up to 5GB of storage)</a:t>
            </a:r>
          </a:p>
          <a:p>
            <a:pPr lvl="1"/>
            <a:r>
              <a:rPr lang="en-US" sz="2000" dirty="0"/>
              <a:t>Hosts both open and private repositories</a:t>
            </a:r>
          </a:p>
          <a:p>
            <a:r>
              <a:rPr lang="en-US" sz="2200" dirty="0"/>
              <a:t>GitHub Enterprise (free for CU affiliates)</a:t>
            </a:r>
          </a:p>
          <a:p>
            <a:pPr lvl="1"/>
            <a:r>
              <a:rPr lang="en-US" sz="2000" dirty="0"/>
              <a:t>Includes cloud-based development environments</a:t>
            </a:r>
          </a:p>
          <a:p>
            <a:pPr lvl="1"/>
            <a:r>
              <a:rPr lang="en-US" sz="2000" dirty="0">
                <a:hlinkClick r:id="rId2"/>
              </a:rPr>
              <a:t>https://oit.colorado.edu/services/business-services/github-enterprise</a:t>
            </a:r>
            <a:r>
              <a:rPr lang="en-US" sz="2000" dirty="0"/>
              <a:t>  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163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Alternatives to…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 (version control)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Apache </a:t>
            </a:r>
            <a:r>
              <a:rPr lang="en-US" dirty="0"/>
              <a:t>Subversion (SVN)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/>
              <a:t>Mercurial SCM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/>
              <a:t>CVS (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Concurrent Versions System)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GitHub (hosting)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/>
              <a:t>GitLab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 err="1"/>
              <a:t>BitBucket</a:t>
            </a:r>
            <a:endParaRPr lang="en-US" dirty="0"/>
          </a:p>
          <a:p>
            <a:pPr lvl="1">
              <a:spcBef>
                <a:spcPts val="1000"/>
              </a:spcBef>
              <a:buSzPct val="100000"/>
            </a:pPr>
            <a:r>
              <a:rPr lang="en-US" dirty="0" err="1"/>
              <a:t>SourceForge</a:t>
            </a:r>
            <a:endParaRPr lang="en-US" dirty="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96" y="2005567"/>
            <a:ext cx="159798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874" y="3161171"/>
            <a:ext cx="1597984" cy="200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075" y="3754295"/>
            <a:ext cx="1319870" cy="122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2AAE-08A5-510D-71BF-95A20A71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not to use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2235D-2E91-993F-DC40-1CA81DDB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59535"/>
            <a:ext cx="10731759" cy="3281264"/>
          </a:xfrm>
        </p:spPr>
        <p:txBody>
          <a:bodyPr>
            <a:normAutofit/>
          </a:bodyPr>
          <a:lstStyle/>
          <a:p>
            <a:r>
              <a:rPr lang="en-US" sz="2200" dirty="0"/>
              <a:t>When you are looking for long-term preservation</a:t>
            </a:r>
          </a:p>
          <a:p>
            <a:pPr lvl="1"/>
            <a:r>
              <a:rPr lang="en-US" sz="2200" dirty="0"/>
              <a:t>There’s no guarantee Microsoft will keep GitHub around forever</a:t>
            </a:r>
          </a:p>
          <a:p>
            <a:pPr lvl="1"/>
            <a:r>
              <a:rPr lang="en-US" sz="2200" dirty="0"/>
              <a:t>Thousands of URLs for projects in Git Hosting Platforms in articles no longer work</a:t>
            </a:r>
          </a:p>
          <a:p>
            <a:r>
              <a:rPr lang="en-US" sz="2200" dirty="0"/>
              <a:t>When you want your code to be cited</a:t>
            </a:r>
          </a:p>
          <a:p>
            <a:pPr lvl="1"/>
            <a:r>
              <a:rPr lang="en-US" sz="2200" b="0" i="0" u="none" strike="noStrike" baseline="0" dirty="0">
                <a:latin typeface="Calibri"/>
                <a:hlinkClick r:id="rId2"/>
              </a:rPr>
              <a:t>Zenodo</a:t>
            </a:r>
            <a:r>
              <a:rPr lang="en-US" sz="2200" b="0" i="0" u="none" strike="noStrike" baseline="0" dirty="0">
                <a:latin typeface="Calibri"/>
              </a:rPr>
              <a:t> is an Open Access repository that can be linked to GitHub</a:t>
            </a:r>
          </a:p>
          <a:p>
            <a:pPr lvl="1"/>
            <a:r>
              <a:rPr lang="en-US" sz="2200" b="0" i="0" u="none" strike="noStrike" baseline="0" dirty="0">
                <a:latin typeface="Calibri"/>
              </a:rPr>
              <a:t>Allows you to archive a specific release of public GitHub projects</a:t>
            </a:r>
          </a:p>
          <a:p>
            <a:pPr lvl="1"/>
            <a:r>
              <a:rPr lang="en-US" sz="2200" dirty="0">
                <a:latin typeface="Calibri"/>
              </a:rPr>
              <a:t>Creates a DOI for the archive that you can use in citations</a:t>
            </a:r>
          </a:p>
        </p:txBody>
      </p:sp>
    </p:spTree>
    <p:extLst>
      <p:ext uri="{BB962C8B-B14F-4D97-AF65-F5344CB8AC3E}">
        <p14:creationId xmlns:p14="http://schemas.microsoft.com/office/powerpoint/2010/main" val="3661606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96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81410-5AE7-E5F1-2D09-F8765B74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428625"/>
            <a:ext cx="46005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87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0C95-F8D9-74AA-1509-26E7325E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interact with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33988-0FF4-7A7B-7929-97B54080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website</a:t>
            </a:r>
          </a:p>
          <a:p>
            <a:r>
              <a:rPr lang="en-US" dirty="0"/>
              <a:t>GitHub Desktop</a:t>
            </a:r>
          </a:p>
          <a:p>
            <a:r>
              <a:rPr lang="en-US" dirty="0"/>
              <a:t>Using Git and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12032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0770-EFA3-3490-534A-47DAE379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5C33B-CD3E-5021-3A76-99775E742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787066" cy="4163129"/>
          </a:xfrm>
        </p:spPr>
        <p:txBody>
          <a:bodyPr/>
          <a:lstStyle/>
          <a:p>
            <a:r>
              <a:rPr lang="en-US" dirty="0"/>
              <a:t>Create and manage projects</a:t>
            </a:r>
          </a:p>
          <a:p>
            <a:r>
              <a:rPr lang="en-US" dirty="0"/>
              <a:t>Upload and download files</a:t>
            </a:r>
          </a:p>
          <a:p>
            <a:r>
              <a:rPr lang="en-US" dirty="0"/>
              <a:t>Write documentation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1B321-3F8A-3CCA-4DFB-AC93702B5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489" y="143976"/>
            <a:ext cx="6341616" cy="3996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3BEA3E-4D5E-5105-E9E8-D1295630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225" y="3063198"/>
            <a:ext cx="6039775" cy="37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47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FBB1-5D61-FA84-7D65-93E724F4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8561F-E616-4AE1-D448-417035292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804821" cy="41631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Create, clone, and fork projects</a:t>
            </a:r>
          </a:p>
          <a:p>
            <a:r>
              <a:rPr lang="en-US" dirty="0"/>
              <a:t>Commit changes and submit contributions</a:t>
            </a:r>
          </a:p>
          <a:p>
            <a:r>
              <a:rPr lang="en-US" dirty="0"/>
              <a:t>Many people who use Git frequently prefer to use the command line</a:t>
            </a:r>
          </a:p>
          <a:p>
            <a:r>
              <a:rPr lang="en-US" dirty="0"/>
              <a:t>Other graphical Git interfaces exist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1ABED-D134-648C-2C58-212D36D7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762" y="1463232"/>
            <a:ext cx="6971930" cy="464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19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25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Git and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270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Mohal Khandelwal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0479B-9B51-16E7-8F84-D1DB2C557DE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200" y="1825625"/>
            <a:ext cx="5181600" cy="2708529"/>
          </a:xfrm>
        </p:spPr>
        <p:txBody>
          <a:bodyPr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Matthew Murray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Center for Research Data &amp; Digital Scholarship (University Libraries)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hlinkClick r:id="rId5"/>
              </a:rPr>
              <a:t>colorado.edu/</a:t>
            </a:r>
            <a:r>
              <a:rPr lang="en-US" sz="2500" dirty="0" err="1">
                <a:hlinkClick r:id="rId5"/>
              </a:rPr>
              <a:t>crdds</a:t>
            </a:r>
            <a:r>
              <a:rPr lang="en-US" sz="2500" dirty="0">
                <a:hlinkClick r:id="rId5"/>
              </a:rPr>
              <a:t>/</a:t>
            </a:r>
            <a:r>
              <a:rPr lang="en-US" sz="2500" dirty="0"/>
              <a:t> 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crdds@colorado.edu</a:t>
            </a:r>
            <a:endParaRPr lang="en-US" sz="2500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87193-B08D-BE3A-E97B-DCCB7144840F}"/>
              </a:ext>
            </a:extLst>
          </p:cNvPr>
          <p:cNvSpPr txBox="1"/>
          <p:nvPr/>
        </p:nvSpPr>
        <p:spPr>
          <a:xfrm>
            <a:off x="838199" y="4892132"/>
            <a:ext cx="1078005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Slides: </a:t>
            </a:r>
            <a:r>
              <a:rPr lang="en-US" sz="2500" dirty="0">
                <a:hlinkClick r:id="rId6"/>
              </a:rPr>
              <a:t>https://github.com/ResearchComputing/git_github_in_depth_short_course</a:t>
            </a:r>
            <a:r>
              <a:rPr lang="en-US" sz="2500" dirty="0"/>
              <a:t>  </a:t>
            </a:r>
          </a:p>
          <a:p>
            <a:r>
              <a:rPr lang="en-US" sz="2500" dirty="0"/>
              <a:t>Survey: </a:t>
            </a:r>
            <a:r>
              <a:rPr lang="en-US" sz="2500" dirty="0">
                <a:hlinkClick r:id="rId7"/>
              </a:rPr>
              <a:t>http://tinyurl.com/curc-survey18</a:t>
            </a:r>
            <a:endParaRPr lang="en-US" sz="2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Git on your local machine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98803"/>
            <a:ext cx="10515600" cy="228091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machine: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See </a:t>
            </a:r>
            <a:r>
              <a:rPr lang="en-US" sz="2400" dirty="0">
                <a:hlinkClick r:id="rId3"/>
              </a:rPr>
              <a:t>https://git-scm.com/book/en/v2/Getting-Started-Installing-Git</a:t>
            </a:r>
            <a:r>
              <a:rPr lang="en-US" sz="2400" dirty="0"/>
              <a:t> for more information on installing Git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994B-F105-2D2C-2574-365AA3C3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Git to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07511-5822-C7EC-4F18-1EB130CD5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1963"/>
            <a:ext cx="10515600" cy="4436791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800"/>
              </a:spcBef>
              <a:spcAft>
                <a:spcPts val="1200"/>
              </a:spcAft>
            </a:pPr>
            <a:r>
              <a:rPr lang="en-US" dirty="0"/>
              <a:t>Once downloaded, we can then configure Git with our GitHub username and email via the command line. This allows us to interact with our GitHub more easily. </a:t>
            </a:r>
          </a:p>
          <a:p>
            <a:pPr lvl="1">
              <a:spcBef>
                <a:spcPts val="800"/>
              </a:spcBef>
              <a:spcAft>
                <a:spcPts val="1200"/>
              </a:spcAft>
              <a:buSzPct val="100000"/>
            </a:pPr>
            <a:r>
              <a:rPr lang="en-US" dirty="0"/>
              <a:t>First, set your username. For example, if my GitHub username is </a:t>
            </a:r>
            <a:r>
              <a:rPr lang="en-US" u="sng" dirty="0" err="1"/>
              <a:t>gh</a:t>
            </a:r>
            <a:r>
              <a:rPr lang="en-US" u="sng" dirty="0"/>
              <a:t>-user</a:t>
            </a:r>
            <a:r>
              <a:rPr lang="en-US" dirty="0"/>
              <a:t>, then I would do the following:</a:t>
            </a:r>
          </a:p>
          <a:p>
            <a:pPr marL="571500" lvl="1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dirty="0"/>
              <a:t>    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user.name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-user”</a:t>
            </a:r>
            <a:endParaRPr lang="en-US" dirty="0"/>
          </a:p>
          <a:p>
            <a:pPr lvl="1">
              <a:spcBef>
                <a:spcPts val="800"/>
              </a:spcBef>
              <a:spcAft>
                <a:spcPts val="1200"/>
              </a:spcAft>
              <a:buSzPct val="100000"/>
            </a:pPr>
            <a:r>
              <a:rPr lang="en-US" dirty="0"/>
              <a:t>Now, set your email. For example, if my email for GitHub is </a:t>
            </a:r>
            <a:r>
              <a:rPr lang="en-US" u="sng" dirty="0" err="1"/>
              <a:t>gh-user@gmail.com</a:t>
            </a:r>
            <a:r>
              <a:rPr lang="en-US" dirty="0"/>
              <a:t>, then I would do the following:</a:t>
            </a:r>
          </a:p>
          <a:p>
            <a:pPr marL="571500" lvl="1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dirty="0"/>
              <a:t>    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email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gh-user@gmail.com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endParaRPr lang="en-US" dirty="0"/>
          </a:p>
          <a:p>
            <a:pPr>
              <a:spcBef>
                <a:spcPts val="800"/>
              </a:spcBef>
              <a:spcAft>
                <a:spcPts val="1200"/>
              </a:spcAft>
            </a:pPr>
            <a:r>
              <a:rPr lang="en-US" sz="2800" dirty="0"/>
              <a:t>Confirm Git has been configured (should show your entered info)</a:t>
            </a:r>
          </a:p>
          <a:p>
            <a:pPr marL="114300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--list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sz="2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11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C6EA-73C4-4854-E18C-129BC25BC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Access Token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F02F1-88F9-638D-0AD6-84404120C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39133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sz="3300" dirty="0"/>
              <a:t>Allows you to verify your identity with GitHub</a:t>
            </a:r>
          </a:p>
          <a:p>
            <a:pPr>
              <a:spcAft>
                <a:spcPts val="1200"/>
              </a:spcAft>
            </a:pPr>
            <a:r>
              <a:rPr lang="en-US" sz="3300" dirty="0"/>
              <a:t>For more information, see  </a:t>
            </a:r>
            <a:r>
              <a:rPr lang="en-US" sz="3300" dirty="0">
                <a:hlinkClick r:id="rId2"/>
              </a:rPr>
              <a:t>https://docs.github.com/en/authentication/keeping-your-account-and-data-secure/managing-your-personal-access-tokens</a:t>
            </a:r>
            <a:r>
              <a:rPr lang="en-US" sz="3300" dirty="0"/>
              <a:t> </a:t>
            </a:r>
          </a:p>
          <a:p>
            <a:pPr>
              <a:spcAft>
                <a:spcPts val="1200"/>
              </a:spcAft>
            </a:pPr>
            <a:r>
              <a:rPr lang="en-US" sz="3400" dirty="0"/>
              <a:t>Downside is that you need to enter your username and then the Personal Access Token as your password for events such as:</a:t>
            </a:r>
          </a:p>
          <a:p>
            <a:pPr lvl="1">
              <a:spcAft>
                <a:spcPts val="1200"/>
              </a:spcAft>
            </a:pPr>
            <a:r>
              <a:rPr lang="en-US" sz="3100" dirty="0"/>
              <a:t>Any interaction with a private repo</a:t>
            </a:r>
          </a:p>
          <a:p>
            <a:pPr lvl="1">
              <a:spcAft>
                <a:spcPts val="1200"/>
              </a:spcAft>
            </a:pPr>
            <a:r>
              <a:rPr lang="en-US" sz="3100" dirty="0"/>
              <a:t>Pushing to a public repo</a:t>
            </a:r>
          </a:p>
          <a:p>
            <a:pPr>
              <a:spcAft>
                <a:spcPts val="1200"/>
              </a:spcAft>
            </a:pPr>
            <a:r>
              <a:rPr lang="en-US" sz="3400" dirty="0"/>
              <a:t>There are ways to store your username and token, but these require third-party software </a:t>
            </a:r>
          </a:p>
        </p:txBody>
      </p:sp>
    </p:spTree>
    <p:extLst>
      <p:ext uri="{BB962C8B-B14F-4D97-AF65-F5344CB8AC3E}">
        <p14:creationId xmlns:p14="http://schemas.microsoft.com/office/powerpoint/2010/main" val="2942236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35D8-2169-01D1-C7BE-46BA5703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C6D85-E362-4CDB-D7A9-0724D02EA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Alternative way to verify your identity with GitHub</a:t>
            </a:r>
          </a:p>
          <a:p>
            <a:pPr>
              <a:spcAft>
                <a:spcPts val="1200"/>
              </a:spcAft>
            </a:pPr>
            <a:r>
              <a:rPr lang="en-US" dirty="0"/>
              <a:t>For more information see: </a:t>
            </a:r>
            <a:r>
              <a:rPr lang="en-US" dirty="0">
                <a:hlinkClick r:id="rId2"/>
              </a:rPr>
              <a:t>https://docs.github.com/en/authentication/connecting-to-github-with-ssh/generating-a-new-ssh-key-and-adding-it-to-the-ssh-agent</a:t>
            </a:r>
            <a:r>
              <a:rPr lang="en-US" dirty="0"/>
              <a:t> </a:t>
            </a:r>
          </a:p>
          <a:p>
            <a:pPr lvl="1">
              <a:spcAft>
                <a:spcPts val="1200"/>
              </a:spcAft>
            </a:pPr>
            <a:r>
              <a:rPr lang="en-US" sz="2600" dirty="0"/>
              <a:t>Be sure to select the proper Operating System when using the link</a:t>
            </a:r>
          </a:p>
          <a:p>
            <a:pPr>
              <a:spcAft>
                <a:spcPts val="1200"/>
              </a:spcAft>
            </a:pPr>
            <a:r>
              <a:rPr lang="en-US" dirty="0"/>
              <a:t>Setup is more involved, but makes it so that you never have to enter your username and token when interacting with a private repo or pushing to a public repo</a:t>
            </a:r>
          </a:p>
        </p:txBody>
      </p:sp>
    </p:spTree>
    <p:extLst>
      <p:ext uri="{BB962C8B-B14F-4D97-AF65-F5344CB8AC3E}">
        <p14:creationId xmlns:p14="http://schemas.microsoft.com/office/powerpoint/2010/main" val="864513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a markdown 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394" y="1593909"/>
            <a:ext cx="10892406" cy="4672668"/>
          </a:xfrm>
        </p:spPr>
        <p:txBody>
          <a:bodyPr>
            <a:normAutofit fontScale="92500" lnSpcReduction="10000"/>
          </a:bodyPr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You can switch between branches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&lt;branch-name&gt;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list branches and see what branch you are on use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branch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8202238" y="3272418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65BE-1B10-07C8-1780-09171E22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2060-5220-B6A2-137A-7789415CC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64575"/>
            <a:ext cx="10515600" cy="2680696"/>
          </a:xfrm>
        </p:spPr>
        <p:txBody>
          <a:bodyPr/>
          <a:lstStyle/>
          <a:p>
            <a:r>
              <a:rPr lang="en-US" dirty="0"/>
              <a:t>Convince you that basic Git/GitHub fluency is:</a:t>
            </a:r>
          </a:p>
          <a:p>
            <a:pPr lvl="1"/>
            <a:r>
              <a:rPr lang="en-US" dirty="0"/>
              <a:t>Easy</a:t>
            </a:r>
          </a:p>
          <a:p>
            <a:pPr lvl="1"/>
            <a:r>
              <a:rPr lang="en-US" dirty="0"/>
              <a:t>Practical</a:t>
            </a:r>
          </a:p>
          <a:p>
            <a:pPr lvl="1"/>
            <a:r>
              <a:rPr lang="en-US" dirty="0"/>
              <a:t>An extremely important tool in your tool belt!</a:t>
            </a:r>
          </a:p>
          <a:p>
            <a:endParaRPr lang="en-US" dirty="0"/>
          </a:p>
        </p:txBody>
      </p:sp>
      <p:pic>
        <p:nvPicPr>
          <p:cNvPr id="4" name="Google Shape;114;p16">
            <a:extLst>
              <a:ext uri="{FF2B5EF4-FFF2-40B4-BE49-F238E27FC236}">
                <a16:creationId xmlns:a16="http://schemas.microsoft.com/office/drawing/2014/main" id="{216C1006-D1AD-600E-6F9D-3FF19F88854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5;p16">
            <a:extLst>
              <a:ext uri="{FF2B5EF4-FFF2-40B4-BE49-F238E27FC236}">
                <a16:creationId xmlns:a16="http://schemas.microsoft.com/office/drawing/2014/main" id="{759EB80E-6E6A-2CE7-95F4-5630EB34BE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30082C-D2E0-6EA1-3134-2C1C5CE9E8DF}"/>
              </a:ext>
            </a:extLst>
          </p:cNvPr>
          <p:cNvSpPr txBox="1">
            <a:spLocks/>
          </p:cNvSpPr>
          <p:nvPr/>
        </p:nvSpPr>
        <p:spPr>
          <a:xfrm>
            <a:off x="838200" y="2952092"/>
            <a:ext cx="10515600" cy="99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Learning Goals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54FB751-6FD8-F683-843C-4A8C959E4C54}"/>
              </a:ext>
            </a:extLst>
          </p:cNvPr>
          <p:cNvSpPr txBox="1">
            <a:spLocks/>
          </p:cNvSpPr>
          <p:nvPr/>
        </p:nvSpPr>
        <p:spPr>
          <a:xfrm>
            <a:off x="838200" y="3604361"/>
            <a:ext cx="10515600" cy="268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Know the differences between Git and GitHub</a:t>
            </a:r>
          </a:p>
          <a:p>
            <a:r>
              <a:rPr lang="en-US" dirty="0"/>
              <a:t>Understand the basics of version control</a:t>
            </a:r>
          </a:p>
          <a:p>
            <a:r>
              <a:rPr lang="en-US" dirty="0"/>
              <a:t>Learn basic Git and GitHub fluency</a:t>
            </a:r>
          </a:p>
          <a:p>
            <a:pPr lvl="1"/>
            <a:r>
              <a:rPr lang="en-US" dirty="0"/>
              <a:t>Creating a repo, add, commit, pull, clone, push </a:t>
            </a:r>
          </a:p>
          <a:p>
            <a:r>
              <a:rPr lang="en-US" dirty="0"/>
              <a:t>Collaboration in GitHub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236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E007-FCAF-565B-B1E1-4710E161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Practices: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07837-1014-C150-6A9A-D757123D3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Include documentation with your project in GitHub so that </a:t>
            </a:r>
            <a:r>
              <a:rPr lang="en-US" sz="2400" dirty="0">
                <a:latin typeface="Calibri" panose="020F0502020204030204" pitchFamily="34" charset="0"/>
              </a:rPr>
              <a:t>others (and you) know what your project is and how it should be used.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A README.md (markdown) file can be included in your GitHub project and will display on the front page</a:t>
            </a:r>
          </a:p>
          <a:p>
            <a:r>
              <a:rPr lang="en-US" sz="2400" b="0" i="0" u="none" strike="noStrike" baseline="0" dirty="0">
                <a:latin typeface="Arial" panose="020B0604020202020204" pitchFamily="34" charset="0"/>
              </a:rPr>
              <a:t>What to include in a README:</a:t>
            </a:r>
            <a:endParaRPr lang="en-US" sz="2400" dirty="0">
              <a:latin typeface="Calibri" panose="020F0502020204030204" pitchFamily="34" charset="0"/>
            </a:endParaRP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What your project does 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How people can use it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Who you are and how to contact you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License information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Lots of examples and templates available</a:t>
            </a:r>
          </a:p>
          <a:p>
            <a:r>
              <a:rPr lang="en-US" sz="2400" dirty="0">
                <a:latin typeface="Calibri" panose="020F0502020204030204" pitchFamily="34" charset="0"/>
              </a:rPr>
              <a:t>We can provide feedback on documentation</a:t>
            </a:r>
            <a:endParaRPr lang="en-US" sz="2400" b="0" i="0" u="none" strike="noStrike" baseline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339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US" sz="3200" b="1" dirty="0"/>
              <a:t>Git does not know about </a:t>
            </a:r>
            <a:r>
              <a:rPr lang="en-US" sz="3200" b="1" dirty="0" err="1"/>
              <a:t>README.md</a:t>
            </a:r>
            <a:r>
              <a:rPr lang="en-US" sz="3200" b="1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3037324"/>
            <a:ext cx="8918196" cy="783351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lang="en-US" sz="4400" b="1" dirty="0">
                <a:latin typeface="Arial Black" panose="020B0A04020102020204" pitchFamily="34" charset="0"/>
              </a:rPr>
              <a:t>What if you don’t want Git to track something?</a:t>
            </a:r>
          </a:p>
          <a:p>
            <a:pPr marL="114300" indent="0" algn="ctr">
              <a:buNone/>
            </a:pPr>
            <a:endParaRPr lang="en-US" sz="4400" b="1" dirty="0">
              <a:latin typeface="Arial Black" panose="020B0A04020102020204" pitchFamily="34" charset="0"/>
            </a:endParaRPr>
          </a:p>
          <a:p>
            <a:pPr marL="114300" indent="0" algn="ctr">
              <a:buNone/>
            </a:pPr>
            <a:endParaRPr lang="en-US" sz="4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(files, directories, etc.)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lang="en-US" sz="4400" b="1" dirty="0">
                <a:latin typeface="Aptos Black" panose="020F0502020204030204" pitchFamily="34" charset="0"/>
              </a:rPr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The git add command </a:t>
            </a:r>
            <a:r>
              <a:rPr lang="en-US" sz="2800" b="1" dirty="0"/>
              <a:t>adds a change in the working area to the staging area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2400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nsolas"/>
                <a:sym typeface="Consolas"/>
              </a:rPr>
              <a:t>Anytime a change is made, you need to do a git add (to track them)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Commit</a:t>
            </a:r>
            <a:endParaRPr dirty="0"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commit command </a:t>
            </a:r>
            <a:r>
              <a:rPr lang="en-US" sz="2400" b="1" dirty="0"/>
              <a:t>captures a snapshot of all staged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can be thought of as a version of the repo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commit our staged item!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‘Create repo, add </a:t>
            </a:r>
            <a:r>
              <a:rPr lang="en-US" sz="2400" dirty="0" err="1">
                <a:solidFill>
                  <a:schemeClr val="accent5"/>
                </a:solidFill>
              </a:rPr>
              <a:t>README.md</a:t>
            </a:r>
            <a:r>
              <a:rPr lang="en-US" sz="2400" dirty="0">
                <a:solidFill>
                  <a:schemeClr val="accent5"/>
                </a:solidFill>
              </a:rPr>
              <a:t>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’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03999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What is version control?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Brief overview of Git and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When not to use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Documentation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command git log </a:t>
            </a:r>
            <a:r>
              <a:rPr lang="en-US" sz="2400" b="1" dirty="0"/>
              <a:t>lists the commits made in that repository</a:t>
            </a:r>
            <a:r>
              <a:rPr lang="en-US" sz="2400" dirty="0"/>
              <a:t> </a:t>
            </a:r>
          </a:p>
          <a:p>
            <a:pPr marL="419100">
              <a:buSzPts val="2400"/>
            </a:pPr>
            <a:r>
              <a:rPr lang="en-US" sz="2400" dirty="0"/>
              <a:t>Lists the most recent commits first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When you first create a repo locally, you will need to setup a new repository on GitHub too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Sign in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Name your repo, I chose “git-tutorial”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“Create repository”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796" y="4634859"/>
            <a:ext cx="7626408" cy="90672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478171" y="1213225"/>
            <a:ext cx="11148969" cy="5279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r>
              <a:rPr lang="en-US" sz="3100" dirty="0"/>
              <a:t>Used to identify the remote (e.g. GitHub) repos are linked to your local repo</a:t>
            </a:r>
          </a:p>
          <a:p>
            <a:pPr>
              <a:spcAft>
                <a:spcPts val="1200"/>
              </a:spcAft>
            </a:pPr>
            <a:r>
              <a:rPr lang="en-US" sz="31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Used to link remote repos to your local repo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spcAft>
                <a:spcPts val="1200"/>
              </a:spcAft>
              <a:buNone/>
            </a:pPr>
            <a:r>
              <a:rPr lang="en-US" sz="31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view currently linked remote repos:</a:t>
            </a:r>
          </a:p>
          <a:p>
            <a:pPr marL="114300" indent="0">
              <a:spcAft>
                <a:spcPts val="120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-v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114300" indent="0">
              <a:spcAft>
                <a:spcPts val="1200"/>
              </a:spcAft>
              <a:buNone/>
            </a:pPr>
            <a:r>
              <a:rPr lang="en-US" sz="3100" dirty="0"/>
              <a:t>To link our remote repository:</a:t>
            </a:r>
          </a:p>
          <a:p>
            <a:pPr>
              <a:spcAft>
                <a:spcPts val="1200"/>
              </a:spcAft>
            </a:pPr>
            <a:r>
              <a:rPr lang="en-US" sz="3100" dirty="0"/>
              <a:t>When using an SSH key do:</a:t>
            </a:r>
            <a:endParaRPr sz="3100"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git@github.com:&lt;user&gt;/git-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sz="26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Aft>
                <a:spcPts val="1200"/>
              </a:spcAft>
            </a:pPr>
            <a:r>
              <a:rPr lang="en-US" sz="3100" dirty="0">
                <a:sym typeface="Consolas"/>
              </a:rPr>
              <a:t>When using a Personal Access Token do: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https://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github.com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/&lt;user&gt;/git-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sz="26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local repository content to a remote repository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version control?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479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Version control is the practice of tracking and managing changes to files.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Why do I need it?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Revert to various states of files 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dirty="0"/>
              <a:t>You can think of this as a backup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Allows you to modify items without harming the original copy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Not limited to code</a:t>
            </a:r>
            <a:endParaRPr dirty="0"/>
          </a:p>
          <a:p>
            <a:pPr marL="1371600" lvl="2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Can be used for documents, images, etc.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Make sure no commits have been done on local branch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It is fine to have staged items (git add)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ALWAYS do git pull before any commits!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topic:</a:t>
            </a:r>
            <a:br>
              <a:rPr lang="en-US" dirty="0"/>
            </a:br>
            <a:r>
              <a:rPr lang="en-US" dirty="0"/>
              <a:t>Collaboration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705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C94BB5-3645-1462-F5E5-6F58C2EA6A44}"/>
              </a:ext>
            </a:extLst>
          </p:cNvPr>
          <p:cNvSpPr/>
          <p:nvPr/>
        </p:nvSpPr>
        <p:spPr>
          <a:xfrm>
            <a:off x="2478890" y="4528590"/>
            <a:ext cx="1421991" cy="1325563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Central Repo</a:t>
            </a:r>
          </a:p>
          <a:p>
            <a:pPr algn="ctr"/>
            <a:r>
              <a:rPr lang="en-US" dirty="0"/>
              <a:t>(upstream)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965642-DEFD-D834-D393-B9AE2C9E15AC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3900881" y="5191372"/>
            <a:ext cx="3235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CB05C59-F2F5-9F1B-8E9A-6F1CB13BA886}"/>
              </a:ext>
            </a:extLst>
          </p:cNvPr>
          <p:cNvSpPr/>
          <p:nvPr/>
        </p:nvSpPr>
        <p:spPr>
          <a:xfrm>
            <a:off x="3104816" y="3903308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C1F82-9786-16CB-04A1-F6BFCD7A61E5}"/>
              </a:ext>
            </a:extLst>
          </p:cNvPr>
          <p:cNvSpPr/>
          <p:nvPr/>
        </p:nvSpPr>
        <p:spPr>
          <a:xfrm>
            <a:off x="3104816" y="3280802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0EB67-804C-B579-D39D-7F430486963A}"/>
              </a:ext>
            </a:extLst>
          </p:cNvPr>
          <p:cNvSpPr/>
          <p:nvPr/>
        </p:nvSpPr>
        <p:spPr>
          <a:xfrm>
            <a:off x="3104816" y="2686750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8728EBC2-BA96-929F-D596-42EE9C77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676" y="5191371"/>
            <a:ext cx="578417" cy="594263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D364FFE-24C9-3C32-E297-C61FA9F2AE94}"/>
              </a:ext>
            </a:extLst>
          </p:cNvPr>
          <p:cNvSpPr/>
          <p:nvPr/>
        </p:nvSpPr>
        <p:spPr>
          <a:xfrm>
            <a:off x="7136523" y="4528590"/>
            <a:ext cx="1421991" cy="1325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Forked Repo</a:t>
            </a:r>
          </a:p>
        </p:txBody>
      </p:sp>
      <p:pic>
        <p:nvPicPr>
          <p:cNvPr id="26" name="Picture 25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57CFCDDB-72FA-0E82-73AF-5B5B092E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309" y="5191370"/>
            <a:ext cx="578417" cy="594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75479E-879E-7FB7-5D05-28FCDB596451}"/>
              </a:ext>
            </a:extLst>
          </p:cNvPr>
          <p:cNvSpPr txBox="1"/>
          <p:nvPr/>
        </p:nvSpPr>
        <p:spPr>
          <a:xfrm>
            <a:off x="5233476" y="5334612"/>
            <a:ext cx="57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3E89A-581B-FB5D-EFA8-99503F199125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3247429" y="3540861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EF7969-8AB5-4BFC-A238-FE193D57E332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V="1">
            <a:off x="3247429" y="2946809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E844C5-D864-6768-37F0-2B977CC5FB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247429" y="3536526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5C8A27-9619-E109-AF57-B846836957D3}"/>
              </a:ext>
            </a:extLst>
          </p:cNvPr>
          <p:cNvSpPr txBox="1"/>
          <p:nvPr/>
        </p:nvSpPr>
        <p:spPr>
          <a:xfrm>
            <a:off x="2656450" y="4163367"/>
            <a:ext cx="118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Branch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02083-8C80-E38F-0064-1644D7368F68}"/>
              </a:ext>
            </a:extLst>
          </p:cNvPr>
          <p:cNvSpPr txBox="1"/>
          <p:nvPr/>
        </p:nvSpPr>
        <p:spPr>
          <a:xfrm>
            <a:off x="7023142" y="4207178"/>
            <a:ext cx="161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Main Branch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AFA8C34-AACF-B820-B662-EE825929A908}"/>
              </a:ext>
            </a:extLst>
          </p:cNvPr>
          <p:cNvSpPr/>
          <p:nvPr/>
        </p:nvSpPr>
        <p:spPr>
          <a:xfrm>
            <a:off x="7644658" y="3903308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6D965C-3D5E-3A82-57ED-A7357B98A2CC}"/>
              </a:ext>
            </a:extLst>
          </p:cNvPr>
          <p:cNvSpPr/>
          <p:nvPr/>
        </p:nvSpPr>
        <p:spPr>
          <a:xfrm>
            <a:off x="7644658" y="3280802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BCDB3D-D0BE-94A9-B49A-B095B6189E69}"/>
              </a:ext>
            </a:extLst>
          </p:cNvPr>
          <p:cNvSpPr/>
          <p:nvPr/>
        </p:nvSpPr>
        <p:spPr>
          <a:xfrm>
            <a:off x="7644658" y="2686750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EA1D7DE-C955-9862-22F2-60A700664779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7787271" y="3540861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66E0D5-197D-7C98-4ADA-FC6938EAE182}"/>
              </a:ext>
            </a:extLst>
          </p:cNvPr>
          <p:cNvCxnSpPr>
            <a:cxnSpLocks/>
            <a:stCxn id="54" idx="0"/>
            <a:endCxn id="55" idx="4"/>
          </p:cNvCxnSpPr>
          <p:nvPr/>
        </p:nvCxnSpPr>
        <p:spPr>
          <a:xfrm flipV="1">
            <a:off x="7787271" y="2946809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51FEA1-A807-BAE7-623C-E1D92E36B187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7787271" y="3536526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9E894ED-3477-8FB6-F65F-755B08330236}"/>
              </a:ext>
            </a:extLst>
          </p:cNvPr>
          <p:cNvSpPr/>
          <p:nvPr/>
        </p:nvSpPr>
        <p:spPr>
          <a:xfrm>
            <a:off x="6989670" y="2200825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C57EF1A1-F804-E047-FB0B-1CAC3F10B8B6}"/>
              </a:ext>
            </a:extLst>
          </p:cNvPr>
          <p:cNvSpPr/>
          <p:nvPr/>
        </p:nvSpPr>
        <p:spPr>
          <a:xfrm>
            <a:off x="7132283" y="2454807"/>
            <a:ext cx="512375" cy="382865"/>
          </a:xfrm>
          <a:custGeom>
            <a:avLst/>
            <a:gdLst>
              <a:gd name="connsiteX0" fmla="*/ 600589 w 600589"/>
              <a:gd name="connsiteY0" fmla="*/ 394283 h 419772"/>
              <a:gd name="connsiteX1" fmla="*/ 72082 w 600589"/>
              <a:gd name="connsiteY1" fmla="*/ 377505 h 419772"/>
              <a:gd name="connsiteX2" fmla="*/ 4970 w 600589"/>
              <a:gd name="connsiteY2" fmla="*/ 0 h 419772"/>
              <a:gd name="connsiteX3" fmla="*/ 4970 w 600589"/>
              <a:gd name="connsiteY3" fmla="*/ 0 h 41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89" h="419772">
                <a:moveTo>
                  <a:pt x="600589" y="394283"/>
                </a:moveTo>
                <a:cubicBezTo>
                  <a:pt x="385970" y="418751"/>
                  <a:pt x="171352" y="443219"/>
                  <a:pt x="72082" y="377505"/>
                </a:cubicBezTo>
                <a:cubicBezTo>
                  <a:pt x="-27188" y="311791"/>
                  <a:pt x="4970" y="0"/>
                  <a:pt x="4970" y="0"/>
                </a:cubicBezTo>
                <a:lnTo>
                  <a:pt x="4970" y="0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E23A4F-D06C-7D3A-2F73-04935A70A129}"/>
              </a:ext>
            </a:extLst>
          </p:cNvPr>
          <p:cNvSpPr/>
          <p:nvPr/>
        </p:nvSpPr>
        <p:spPr>
          <a:xfrm>
            <a:off x="6989670" y="1690688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0719E6-9344-4684-A040-5E690D129535}"/>
              </a:ext>
            </a:extLst>
          </p:cNvPr>
          <p:cNvCxnSpPr>
            <a:cxnSpLocks/>
            <a:stCxn id="59" idx="0"/>
            <a:endCxn id="66" idx="4"/>
          </p:cNvCxnSpPr>
          <p:nvPr/>
        </p:nvCxnSpPr>
        <p:spPr>
          <a:xfrm flipV="1">
            <a:off x="7132283" y="1950747"/>
            <a:ext cx="0" cy="2500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9E9957D-F05D-7F7E-ED4F-072933E3893D}"/>
              </a:ext>
            </a:extLst>
          </p:cNvPr>
          <p:cNvSpPr/>
          <p:nvPr/>
        </p:nvSpPr>
        <p:spPr>
          <a:xfrm>
            <a:off x="3104816" y="2115438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6BCDA1-FF7C-8A4B-6D87-0E7CC4D9CC6C}"/>
              </a:ext>
            </a:extLst>
          </p:cNvPr>
          <p:cNvCxnSpPr>
            <a:cxnSpLocks/>
            <a:stCxn id="20" idx="0"/>
            <a:endCxn id="70" idx="4"/>
          </p:cNvCxnSpPr>
          <p:nvPr/>
        </p:nvCxnSpPr>
        <p:spPr>
          <a:xfrm flipV="1">
            <a:off x="3247429" y="2375497"/>
            <a:ext cx="0" cy="3112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78A6E7E-57C9-6331-B050-C3D381DD0F79}"/>
              </a:ext>
            </a:extLst>
          </p:cNvPr>
          <p:cNvCxnSpPr>
            <a:cxnSpLocks/>
          </p:cNvCxnSpPr>
          <p:nvPr/>
        </p:nvCxnSpPr>
        <p:spPr>
          <a:xfrm flipH="1">
            <a:off x="3699545" y="1838378"/>
            <a:ext cx="3078760" cy="362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137C1D-DBE4-D113-4CAF-2AA5D2A966E3}"/>
              </a:ext>
            </a:extLst>
          </p:cNvPr>
          <p:cNvSpPr txBox="1"/>
          <p:nvPr/>
        </p:nvSpPr>
        <p:spPr>
          <a:xfrm>
            <a:off x="4441771" y="2202793"/>
            <a:ext cx="1638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Request (PR)</a:t>
            </a:r>
          </a:p>
        </p:txBody>
      </p:sp>
    </p:spTree>
    <p:extLst>
      <p:ext uri="{BB962C8B-B14F-4D97-AF65-F5344CB8AC3E}">
        <p14:creationId xmlns:p14="http://schemas.microsoft.com/office/powerpoint/2010/main" val="791527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6756-5B34-A675-D302-E8B706B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9886"/>
            <a:ext cx="10515600" cy="31826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Improves collaboration </a:t>
            </a:r>
          </a:p>
          <a:p>
            <a:pPr lvl="1"/>
            <a:r>
              <a:rPr lang="en-US" dirty="0"/>
              <a:t>Don’t have to worry about disturbing the upstream repo </a:t>
            </a:r>
          </a:p>
          <a:p>
            <a:pPr lvl="1"/>
            <a:r>
              <a:rPr lang="en-US" dirty="0"/>
              <a:t>Improves transparency through pull requests </a:t>
            </a:r>
          </a:p>
          <a:p>
            <a:r>
              <a:rPr lang="en-US" dirty="0"/>
              <a:t>Go ahead and Fork my repo: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https://github.com/mohal-k/git-tutorial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“Fork” button</a:t>
            </a:r>
          </a:p>
          <a:p>
            <a:pPr lvl="1"/>
            <a:r>
              <a:rPr lang="en-US" dirty="0"/>
              <a:t>Click “Create fork”</a:t>
            </a:r>
          </a:p>
          <a:p>
            <a:r>
              <a:rPr lang="en-US" dirty="0"/>
              <a:t>Creates your own version of my repo under your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A9DEA-EF06-2851-537F-AEC2056A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35" y="5066951"/>
            <a:ext cx="5205319" cy="5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04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Clone</a:t>
            </a:r>
            <a:endParaRPr dirty="0"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325700"/>
            <a:ext cx="10999200" cy="49912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(or copy) of a remote repo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120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</a:p>
          <a:p>
            <a:pPr marL="457200" lvl="0" indent="-379730" algn="l" rtl="0">
              <a:spcBef>
                <a:spcPts val="1000"/>
              </a:spcBef>
              <a:spcAft>
                <a:spcPts val="1200"/>
              </a:spcAft>
              <a:buSzPct val="100000"/>
              <a:buChar char="•"/>
            </a:pPr>
            <a:r>
              <a:rPr lang="en-US" dirty="0"/>
              <a:t>Cloning when you have SSH keys (be sure to make “</a:t>
            </a:r>
            <a:r>
              <a:rPr lang="en-US" dirty="0" err="1"/>
              <a:t>git_work_cloned</a:t>
            </a:r>
            <a:r>
              <a:rPr lang="en-US" dirty="0"/>
              <a:t>”):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git_work_cloned</a:t>
            </a:r>
            <a:endParaRPr lang="en-US" sz="2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</a:t>
            </a: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:&lt;user&gt;/git-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dirty="0"/>
          </a:p>
          <a:p>
            <a:pPr marL="457200" lvl="0" indent="-379730" algn="l" rtl="0">
              <a:spcBef>
                <a:spcPts val="1000"/>
              </a:spcBef>
              <a:spcAft>
                <a:spcPts val="600"/>
              </a:spcAft>
              <a:buSzPct val="100000"/>
              <a:buChar char="•"/>
            </a:pPr>
            <a:r>
              <a:rPr lang="en-US" dirty="0"/>
              <a:t>Cloning when you are using Personal Access Tokens (be sure to make “</a:t>
            </a:r>
            <a:r>
              <a:rPr lang="en-US" dirty="0" err="1"/>
              <a:t>git_work_cloned</a:t>
            </a:r>
            <a:r>
              <a:rPr lang="en-US" dirty="0"/>
              <a:t>”):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git_work_cloned</a:t>
            </a:r>
            <a:endParaRPr lang="en-US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45720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https://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github.com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/user&gt;/git-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1949420"/>
          </a:xfrm>
        </p:spPr>
        <p:txBody>
          <a:bodyPr/>
          <a:lstStyle/>
          <a:p>
            <a:r>
              <a:rPr lang="en-US" dirty="0"/>
              <a:t>Allows you to discuss the project</a:t>
            </a:r>
          </a:p>
          <a:p>
            <a:r>
              <a:rPr lang="en-US" dirty="0"/>
              <a:t>Point out issues, request features, ask for help</a:t>
            </a:r>
          </a:p>
          <a:p>
            <a:r>
              <a:rPr lang="en-US" dirty="0"/>
              <a:t>Useful place to see past user discussion</a:t>
            </a:r>
          </a:p>
        </p:txBody>
      </p:sp>
      <p:pic>
        <p:nvPicPr>
          <p:cNvPr id="5" name="Picture 4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20F30932-A5A6-8D3B-1C38-5A544BC5B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04"/>
          <a:stretch/>
        </p:blipFill>
        <p:spPr>
          <a:xfrm>
            <a:off x="838200" y="4144875"/>
            <a:ext cx="3898506" cy="10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59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5554211" cy="4029890"/>
          </a:xfrm>
        </p:spPr>
        <p:txBody>
          <a:bodyPr>
            <a:normAutofit/>
          </a:bodyPr>
          <a:lstStyle/>
          <a:p>
            <a:r>
              <a:rPr lang="en-US" dirty="0"/>
              <a:t>Include as much detail as possible</a:t>
            </a:r>
          </a:p>
          <a:p>
            <a:pPr lvl="1"/>
            <a:r>
              <a:rPr lang="en-US" dirty="0"/>
              <a:t>Version of software</a:t>
            </a:r>
          </a:p>
          <a:p>
            <a:pPr lvl="1"/>
            <a:r>
              <a:rPr lang="en-US" dirty="0"/>
              <a:t>Operating system</a:t>
            </a:r>
          </a:p>
          <a:p>
            <a:r>
              <a:rPr lang="en-US" dirty="0"/>
              <a:t>Provide a simple minimal example, if possible</a:t>
            </a:r>
          </a:p>
          <a:p>
            <a:r>
              <a:rPr lang="en-US" dirty="0"/>
              <a:t>If a feature request</a:t>
            </a:r>
          </a:p>
          <a:p>
            <a:pPr lvl="1"/>
            <a:r>
              <a:rPr lang="en-US" dirty="0"/>
              <a:t>Outline possible implementation</a:t>
            </a:r>
          </a:p>
          <a:p>
            <a:pPr lvl="1"/>
            <a:r>
              <a:rPr lang="en-US" dirty="0"/>
              <a:t>Highlight its value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0DE1CC-5142-24E8-C933-CF4288C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80" y="2173493"/>
            <a:ext cx="5445155" cy="25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59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(PRs)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request that an upstream repo pull your branch into their branch</a:t>
            </a:r>
          </a:p>
          <a:p>
            <a:r>
              <a:rPr lang="en-US" dirty="0"/>
              <a:t>Starting a PR does not automatically merge changes</a:t>
            </a:r>
          </a:p>
          <a:p>
            <a:pPr lvl="1"/>
            <a:r>
              <a:rPr lang="en-US" dirty="0"/>
              <a:t>Notifies maintainers of upstream repo</a:t>
            </a:r>
          </a:p>
          <a:p>
            <a:pPr lvl="1"/>
            <a:r>
              <a:rPr lang="en-US" dirty="0"/>
              <a:t>Allows maintainers to review your changes</a:t>
            </a:r>
          </a:p>
          <a:p>
            <a:pPr lvl="2"/>
            <a:r>
              <a:rPr lang="en-US" dirty="0"/>
              <a:t>Discussion of changes</a:t>
            </a:r>
          </a:p>
          <a:p>
            <a:pPr lvl="2"/>
            <a:r>
              <a:rPr lang="en-US" dirty="0"/>
              <a:t>Requested additional changes </a:t>
            </a:r>
          </a:p>
          <a:p>
            <a:r>
              <a:rPr lang="en-US" dirty="0"/>
              <a:t>Maintainers of upstream repo merge in the changes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42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0399"/>
            <a:ext cx="10515600" cy="4600342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2400" dirty="0"/>
              <a:t>Fork upstream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Clone the forked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Connect forked and cloned repo to upstream repo. Ex. using SSH keys: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new branch specific to your change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Make your changes on this branch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Perform a git add, commit, and push to origin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PR from GitHub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826-525D-E41D-2D97-F530C86B9030}"/>
              </a:ext>
            </a:extLst>
          </p:cNvPr>
          <p:cNvSpPr txBox="1"/>
          <p:nvPr/>
        </p:nvSpPr>
        <p:spPr>
          <a:xfrm>
            <a:off x="1459683" y="3957576"/>
            <a:ext cx="8732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–b &lt;new-branch&gt; &lt;branch-to-copy&gt;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53BCE-0473-0E5B-32BB-85A6F7614D12}"/>
              </a:ext>
            </a:extLst>
          </p:cNvPr>
          <p:cNvSpPr txBox="1"/>
          <p:nvPr/>
        </p:nvSpPr>
        <p:spPr>
          <a:xfrm>
            <a:off x="1459683" y="3042621"/>
            <a:ext cx="10192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upstream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git@github.com:dev-mohalkh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/git-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9533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CABE-CA7D-9147-A2BC-C7B0D889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1B985-6888-8253-546C-8538F7001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0525" y="1755401"/>
            <a:ext cx="4355969" cy="4163129"/>
          </a:xfrm>
        </p:spPr>
        <p:txBody>
          <a:bodyPr>
            <a:noAutofit/>
          </a:bodyPr>
          <a:lstStyle/>
          <a:p>
            <a:r>
              <a:rPr lang="en-US" dirty="0"/>
              <a:t>Google Docs includes "Version History" </a:t>
            </a:r>
          </a:p>
          <a:p>
            <a:r>
              <a:rPr lang="en-US" dirty="0"/>
              <a:t>This allows you to see what changes were made, when those changes happened, and who made them</a:t>
            </a:r>
          </a:p>
          <a:p>
            <a:r>
              <a:rPr lang="en-US" dirty="0"/>
              <a:t>You can also revert to a previous version of your file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F8C69D-0B30-6CB9-26E1-78F33171F0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8379" y="1757444"/>
          <a:ext cx="4318571" cy="4373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006200" imgH="10145880" progId="">
                  <p:embed/>
                </p:oleObj>
              </mc:Choice>
              <mc:Fallback>
                <p:oleObj r:id="rId2" imgW="10006200" imgH="10145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9F8C69D-0B30-6CB9-26E1-78F33171F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88379" y="1757444"/>
                        <a:ext cx="4318571" cy="4373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44A0C0F-4BAC-E10F-FB8A-730A0FB11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122" y="1757444"/>
            <a:ext cx="1936762" cy="444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728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12525"/>
          </a:xfrm>
        </p:spPr>
        <p:txBody>
          <a:bodyPr/>
          <a:lstStyle/>
          <a:p>
            <a:r>
              <a:rPr lang="en-US" dirty="0"/>
              <a:t>After you push your changes to the forked repo, you can click the pop-up “Compare &amp; pull request” on GitHub </a:t>
            </a:r>
          </a:p>
          <a:p>
            <a:pPr lvl="1"/>
            <a:r>
              <a:rPr lang="en-US" dirty="0"/>
              <a:t>Will disappear after some time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B7BA50-9037-9AA0-078B-4C5A3EA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85" y="3779357"/>
            <a:ext cx="7772400" cy="13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68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836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After you push your changes to the forked repo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Switch to your new branch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the drop-down arrow next to “Contribute”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“Open pull request”</a:t>
            </a:r>
          </a:p>
          <a:p>
            <a:r>
              <a:rPr lang="en-US" dirty="0"/>
              <a:t>Will NOT disappear!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54C5A9-75C7-4E8A-AD81-69068D7E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18" y="4022113"/>
            <a:ext cx="5854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12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1D158B-5ACF-7F1A-5303-D3D36614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05" y="2410990"/>
            <a:ext cx="7208590" cy="35699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9613335-D01F-2110-5C5A-252AD0DDD1FE}"/>
              </a:ext>
            </a:extLst>
          </p:cNvPr>
          <p:cNvSpPr/>
          <p:nvPr/>
        </p:nvSpPr>
        <p:spPr>
          <a:xfrm>
            <a:off x="2799127" y="2864571"/>
            <a:ext cx="2041321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D1F6A-E942-38D0-2F6C-F23D9D318647}"/>
              </a:ext>
            </a:extLst>
          </p:cNvPr>
          <p:cNvSpPr/>
          <p:nvPr/>
        </p:nvSpPr>
        <p:spPr>
          <a:xfrm>
            <a:off x="4964885" y="2864571"/>
            <a:ext cx="2534873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78FC2F-ADAC-CB43-B5AE-705C87BE905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02297" y="3034583"/>
            <a:ext cx="11968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D53F84-3399-D27E-A7BB-104994501D5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32322" y="1946246"/>
            <a:ext cx="1032544" cy="9183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E5EE64-E336-2586-3482-C1D84FA9AE84}"/>
              </a:ext>
            </a:extLst>
          </p:cNvPr>
          <p:cNvSpPr txBox="1"/>
          <p:nvPr/>
        </p:nvSpPr>
        <p:spPr>
          <a:xfrm>
            <a:off x="251670" y="2864571"/>
            <a:ext cx="159390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Upstream repo and branch we want to merge into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20FA4-FB0E-595A-A4D6-7C7B010342E7}"/>
              </a:ext>
            </a:extLst>
          </p:cNvPr>
          <p:cNvSpPr txBox="1"/>
          <p:nvPr/>
        </p:nvSpPr>
        <p:spPr>
          <a:xfrm>
            <a:off x="7352951" y="1655398"/>
            <a:ext cx="23587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forked repo and branch with our changes</a:t>
            </a:r>
          </a:p>
        </p:txBody>
      </p:sp>
    </p:spTree>
    <p:extLst>
      <p:ext uri="{BB962C8B-B14F-4D97-AF65-F5344CB8AC3E}">
        <p14:creationId xmlns:p14="http://schemas.microsoft.com/office/powerpoint/2010/main" val="1266365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– 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532" y="1515232"/>
            <a:ext cx="10515600" cy="4163129"/>
          </a:xfrm>
        </p:spPr>
        <p:txBody>
          <a:bodyPr/>
          <a:lstStyle/>
          <a:p>
            <a:r>
              <a:rPr lang="en-US" dirty="0"/>
              <a:t>Create a new feature branch of forked repo</a:t>
            </a:r>
          </a:p>
          <a:p>
            <a:r>
              <a:rPr lang="en-US" dirty="0"/>
              <a:t>When submitting a PR</a:t>
            </a:r>
          </a:p>
          <a:p>
            <a:pPr lvl="1"/>
            <a:r>
              <a:rPr lang="en-US" dirty="0"/>
              <a:t>Provide a short descriptive title</a:t>
            </a:r>
          </a:p>
          <a:p>
            <a:pPr lvl="1"/>
            <a:r>
              <a:rPr lang="en-US" dirty="0"/>
              <a:t>In comment section</a:t>
            </a:r>
          </a:p>
          <a:p>
            <a:pPr lvl="2"/>
            <a:r>
              <a:rPr lang="en-US" dirty="0"/>
              <a:t>Link to any current issue</a:t>
            </a:r>
          </a:p>
          <a:p>
            <a:pPr lvl="2"/>
            <a:r>
              <a:rPr lang="en-US" dirty="0"/>
              <a:t>Describe what the PR does and reasons for it</a:t>
            </a:r>
          </a:p>
          <a:p>
            <a:r>
              <a:rPr lang="en-US" dirty="0"/>
              <a:t>Draft pull requests </a:t>
            </a:r>
          </a:p>
          <a:p>
            <a:pPr lvl="1"/>
            <a:r>
              <a:rPr lang="en-US" dirty="0"/>
              <a:t>PR is a work in progress</a:t>
            </a:r>
          </a:p>
          <a:p>
            <a:pPr lvl="1"/>
            <a:r>
              <a:rPr lang="en-US" dirty="0"/>
              <a:t>Can be used for discussion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EE86F1-8D29-94AB-BC90-5E7E3E72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189" y="4279730"/>
            <a:ext cx="264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26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doing a “git pull” you are merging in changes</a:t>
            </a:r>
          </a:p>
          <a:p>
            <a:r>
              <a:rPr lang="en-US" dirty="0"/>
              <a:t>This process can be done manually</a:t>
            </a:r>
          </a:p>
          <a:p>
            <a:r>
              <a:rPr lang="en-US" dirty="0"/>
              <a:t>When collaborating, multiple individuals can be working on the same item</a:t>
            </a:r>
          </a:p>
          <a:p>
            <a:pPr lvl="1"/>
            <a:r>
              <a:rPr lang="en-US" dirty="0"/>
              <a:t>Conflicts can happen!</a:t>
            </a:r>
          </a:p>
          <a:p>
            <a:r>
              <a:rPr lang="en-US" dirty="0"/>
              <a:t>One needs to manually resolve conflicts </a:t>
            </a:r>
          </a:p>
          <a:p>
            <a:r>
              <a:rPr lang="en-US" dirty="0"/>
              <a:t>Fantastic tutorial on merging: </a:t>
            </a:r>
          </a:p>
          <a:p>
            <a:pPr marL="114300" indent="0">
              <a:buNone/>
            </a:pPr>
            <a:r>
              <a:rPr lang="en-US" sz="2200" dirty="0">
                <a:hlinkClick r:id="rId2"/>
              </a:rPr>
              <a:t>https://www.atlassian.com/git/tutorials/using-branches/git-merge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79705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4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i="0" dirty="0">
                <a:solidFill>
                  <a:srgbClr val="24292F"/>
                </a:solidFill>
                <a:effectLst/>
                <a:latin typeface="+mn-lt"/>
              </a:rPr>
              <a:t>GitHub Student Developer Pack: 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  <a:hlinkClick r:id="rId5"/>
              </a:rPr>
              <a:t>https://education.github.com/pack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</a:rPr>
              <a:t> </a:t>
            </a:r>
            <a:endParaRPr sz="2300" dirty="0">
              <a:solidFill>
                <a:srgbClr val="1D1C1D"/>
              </a:solidFill>
              <a:latin typeface="+mn-lt"/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600" dirty="0"/>
          </a:p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200" dirty="0"/>
              <a:t>Slides: </a:t>
            </a:r>
            <a:r>
              <a:rPr lang="en-US" sz="3200" dirty="0">
                <a:hlinkClick r:id="rId4"/>
              </a:rPr>
              <a:t>https://github.com/ResearchComputing/git_github_in_depth_short_course</a:t>
            </a:r>
            <a:r>
              <a:rPr lang="en-US" sz="3200" dirty="0"/>
              <a:t>  </a:t>
            </a: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71" y="1458000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benefits of version control</a:t>
            </a:r>
            <a:endParaRPr sz="4000"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5029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Using version control provides 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Clear tracking of the repo’s history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Management and view of different branches (work)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 through merging of branches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23B7B-DAD8-854E-1E06-F7204FBF19C8}"/>
              </a:ext>
            </a:extLst>
          </p:cNvPr>
          <p:cNvGrpSpPr/>
          <p:nvPr/>
        </p:nvGrpSpPr>
        <p:grpSpPr>
          <a:xfrm>
            <a:off x="6370576" y="3351613"/>
            <a:ext cx="5094475" cy="2610400"/>
            <a:chOff x="6370576" y="3351613"/>
            <a:chExt cx="5094475" cy="2610400"/>
          </a:xfrm>
        </p:grpSpPr>
        <p:grpSp>
          <p:nvGrpSpPr>
            <p:cNvPr id="160" name="Google Shape;160;p22"/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2"/>
            <p:cNvSpPr txBox="1"/>
            <p:nvPr/>
          </p:nvSpPr>
          <p:spPr>
            <a:xfrm>
              <a:off x="6416901" y="4841288"/>
              <a:ext cx="836726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Images: </a:t>
            </a:r>
            <a:r>
              <a:rPr lang="en-US" dirty="0" err="1"/>
              <a:t>nobledesktop.com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A381-4ADD-F57E-7352-39C8E134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vs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06E43-EEC9-EB73-60F5-2AE2E92D7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Git: version control system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the actual software</a:t>
            </a: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GitHub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cloud-based storage website</a:t>
            </a:r>
          </a:p>
        </p:txBody>
      </p:sp>
      <p:pic>
        <p:nvPicPr>
          <p:cNvPr id="4" name="Google Shape;183;p24">
            <a:extLst>
              <a:ext uri="{FF2B5EF4-FFF2-40B4-BE49-F238E27FC236}">
                <a16:creationId xmlns:a16="http://schemas.microsoft.com/office/drawing/2014/main" id="{8E7ABFBB-A60F-ABFF-9C4A-A95E07C2D55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5589" y="1346877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4;p24">
            <a:extLst>
              <a:ext uri="{FF2B5EF4-FFF2-40B4-BE49-F238E27FC236}">
                <a16:creationId xmlns:a16="http://schemas.microsoft.com/office/drawing/2014/main" id="{11B5F4BF-83CF-3D31-9E4E-C3C3E88A6A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5589" y="3856059"/>
            <a:ext cx="1657475" cy="1655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9370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DE14-71C0-1325-C845-B15D3804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9B74D-BFB5-B7CD-5DDB-6DD7B267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version control software, created by Linus Torvalds, the same person who created the Linux operating system.</a:t>
            </a:r>
          </a:p>
          <a:p>
            <a:r>
              <a:rPr lang="en-US" dirty="0"/>
              <a:t>Monitor files on your computer and tracks changes made to them over time</a:t>
            </a:r>
          </a:p>
          <a:p>
            <a:r>
              <a:rPr lang="en-US" dirty="0"/>
              <a:t>Uses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80757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20678</TotalTime>
  <Words>3028</Words>
  <Application>Microsoft Office PowerPoint</Application>
  <PresentationFormat>Widescreen</PresentationFormat>
  <Paragraphs>470</Paragraphs>
  <Slides>66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Consolas</vt:lpstr>
      <vt:lpstr>Calibri</vt:lpstr>
      <vt:lpstr>Aptos Black</vt:lpstr>
      <vt:lpstr>Arial Black</vt:lpstr>
      <vt:lpstr>Tahoma</vt:lpstr>
      <vt:lpstr>Courier New</vt:lpstr>
      <vt:lpstr>Office Theme</vt:lpstr>
      <vt:lpstr>PowerPoint Presentation</vt:lpstr>
      <vt:lpstr>Working with Git and GitHub</vt:lpstr>
      <vt:lpstr>Goals</vt:lpstr>
      <vt:lpstr>Outline</vt:lpstr>
      <vt:lpstr>What is version control?</vt:lpstr>
      <vt:lpstr>What is version control?</vt:lpstr>
      <vt:lpstr>Additional benefits of version control</vt:lpstr>
      <vt:lpstr>Git vs GitHub</vt:lpstr>
      <vt:lpstr>What is Git?</vt:lpstr>
      <vt:lpstr>Why is it called “Git”?</vt:lpstr>
      <vt:lpstr>What is GitHub?</vt:lpstr>
      <vt:lpstr>Alternatives to…</vt:lpstr>
      <vt:lpstr>When not to use GitHub</vt:lpstr>
      <vt:lpstr>PowerPoint Presentation</vt:lpstr>
      <vt:lpstr>PowerPoint Presentation</vt:lpstr>
      <vt:lpstr>Ways to interact with GitHub</vt:lpstr>
      <vt:lpstr>Website</vt:lpstr>
      <vt:lpstr>GitHub Desktop</vt:lpstr>
      <vt:lpstr>Getting Started with Git </vt:lpstr>
      <vt:lpstr>Getting Git on your local machine</vt:lpstr>
      <vt:lpstr>Linking Git to GitHub</vt:lpstr>
      <vt:lpstr>Personal Access Token</vt:lpstr>
      <vt:lpstr>SSH Keys</vt:lpstr>
      <vt:lpstr>Getting Started with Git  (local)</vt:lpstr>
      <vt:lpstr>Hands on tutorial</vt:lpstr>
      <vt:lpstr>Git Repository (Repo)</vt:lpstr>
      <vt:lpstr>Git Init</vt:lpstr>
      <vt:lpstr>Create the main branch</vt:lpstr>
      <vt:lpstr>Let’s add a file! </vt:lpstr>
      <vt:lpstr>Best Practices: Documentation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Advanced topic: Collaboration</vt:lpstr>
      <vt:lpstr>GitHub Forks</vt:lpstr>
      <vt:lpstr>GitHub Forks</vt:lpstr>
      <vt:lpstr>Git Clone</vt:lpstr>
      <vt:lpstr>GitHub Issues</vt:lpstr>
      <vt:lpstr>GitHub Issues</vt:lpstr>
      <vt:lpstr>Pull Requests (PRs)</vt:lpstr>
      <vt:lpstr>PR steps</vt:lpstr>
      <vt:lpstr>Creating a PR</vt:lpstr>
      <vt:lpstr>Creating a PR</vt:lpstr>
      <vt:lpstr>Creating a PR</vt:lpstr>
      <vt:lpstr>Pull Requests – Best Practice</vt:lpstr>
      <vt:lpstr>Merging</vt:lpstr>
      <vt:lpstr>Help! I’m stuck, where do I go?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Mohal Khandelwal</dc:creator>
  <cp:lastModifiedBy>Mohal Khandelwal</cp:lastModifiedBy>
  <cp:revision>112</cp:revision>
  <dcterms:modified xsi:type="dcterms:W3CDTF">2024-09-17T19:46:20Z</dcterms:modified>
</cp:coreProperties>
</file>